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77" r:id="rId2"/>
  </p:sldMasterIdLst>
  <p:notesMasterIdLst>
    <p:notesMasterId r:id="rId24"/>
  </p:notesMasterIdLst>
  <p:sldIdLst>
    <p:sldId id="310" r:id="rId3"/>
    <p:sldId id="334" r:id="rId4"/>
    <p:sldId id="264" r:id="rId5"/>
    <p:sldId id="354" r:id="rId6"/>
    <p:sldId id="364" r:id="rId7"/>
    <p:sldId id="365" r:id="rId8"/>
    <p:sldId id="355" r:id="rId9"/>
    <p:sldId id="362" r:id="rId10"/>
    <p:sldId id="352" r:id="rId11"/>
    <p:sldId id="351" r:id="rId12"/>
    <p:sldId id="349" r:id="rId13"/>
    <p:sldId id="347" r:id="rId14"/>
    <p:sldId id="306" r:id="rId15"/>
    <p:sldId id="307" r:id="rId16"/>
    <p:sldId id="356" r:id="rId17"/>
    <p:sldId id="357" r:id="rId18"/>
    <p:sldId id="366" r:id="rId19"/>
    <p:sldId id="367" r:id="rId20"/>
    <p:sldId id="368" r:id="rId21"/>
    <p:sldId id="360" r:id="rId22"/>
    <p:sldId id="358" r:id="rId23"/>
  </p:sldIdLst>
  <p:sldSz cx="9144000" cy="6858000" type="screen4x3"/>
  <p:notesSz cx="6789738" cy="9929813"/>
  <p:defaultTextStyle>
    <a:defPPr>
      <a:defRPr lang="es-ES"/>
    </a:defPPr>
    <a:lvl1pPr algn="l" rtl="0" eaLnBrk="0" fontAlgn="base" hangingPunct="0">
      <a:spcBef>
        <a:spcPct val="0"/>
      </a:spcBef>
      <a:spcAft>
        <a:spcPct val="0"/>
      </a:spcAft>
      <a:defRPr kern="1200">
        <a:solidFill>
          <a:schemeClr val="tx1"/>
        </a:solidFill>
        <a:latin typeface="Arial"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pitchFamily="34" charset="-128"/>
        <a:cs typeface="+mn-cs"/>
      </a:defRPr>
    </a:lvl5pPr>
    <a:lvl6pPr marL="2286000" algn="l" defTabSz="914400" rtl="0" eaLnBrk="1" latinLnBrk="0" hangingPunct="1">
      <a:defRPr kern="1200">
        <a:solidFill>
          <a:schemeClr val="tx1"/>
        </a:solidFill>
        <a:latin typeface="Arial" charset="0"/>
        <a:ea typeface="MS PGothic" pitchFamily="34" charset="-128"/>
        <a:cs typeface="+mn-cs"/>
      </a:defRPr>
    </a:lvl6pPr>
    <a:lvl7pPr marL="2743200" algn="l" defTabSz="914400" rtl="0" eaLnBrk="1" latinLnBrk="0" hangingPunct="1">
      <a:defRPr kern="1200">
        <a:solidFill>
          <a:schemeClr val="tx1"/>
        </a:solidFill>
        <a:latin typeface="Arial" charset="0"/>
        <a:ea typeface="MS PGothic" pitchFamily="34" charset="-128"/>
        <a:cs typeface="+mn-cs"/>
      </a:defRPr>
    </a:lvl7pPr>
    <a:lvl8pPr marL="3200400" algn="l" defTabSz="914400" rtl="0" eaLnBrk="1" latinLnBrk="0" hangingPunct="1">
      <a:defRPr kern="1200">
        <a:solidFill>
          <a:schemeClr val="tx1"/>
        </a:solidFill>
        <a:latin typeface="Arial" charset="0"/>
        <a:ea typeface="MS PGothic" pitchFamily="34" charset="-128"/>
        <a:cs typeface="+mn-cs"/>
      </a:defRPr>
    </a:lvl8pPr>
    <a:lvl9pPr marL="3657600" algn="l" defTabSz="914400" rtl="0" eaLnBrk="1" latinLnBrk="0" hangingPunct="1">
      <a:defRPr kern="1200">
        <a:solidFill>
          <a:schemeClr val="tx1"/>
        </a:solidFill>
        <a:latin typeface="Arial"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C3"/>
    <a:srgbClr val="7F5BAB"/>
    <a:srgbClr val="FFFF86"/>
    <a:srgbClr val="DAFDA7"/>
    <a:srgbClr val="FF00FF"/>
    <a:srgbClr val="F39C29"/>
    <a:srgbClr val="FFC6A2"/>
    <a:srgbClr val="FFA2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F2DE63D5-997A-4646-A377-4702673A728D}" styleName="Estilo claro 2 - Énfasis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27102A9-8310-4765-A935-A1911B00CA55}" styleName="Estilo claro 1 - Énfasis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Estilo oscuro 2 - Énfasis 3/Énfasis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7" autoAdjust="0"/>
    <p:restoredTop sz="94602" autoAdjust="0"/>
  </p:normalViewPr>
  <p:slideViewPr>
    <p:cSldViewPr>
      <p:cViewPr>
        <p:scale>
          <a:sx n="85" d="100"/>
          <a:sy n="85" d="100"/>
        </p:scale>
        <p:origin x="-390" y="-150"/>
      </p:cViewPr>
      <p:guideLst>
        <p:guide orient="horz" pos="2160"/>
        <p:guide pos="2880"/>
      </p:guideLst>
    </p:cSldViewPr>
  </p:slideViewPr>
  <p:outlineViewPr>
    <p:cViewPr>
      <p:scale>
        <a:sx n="33" d="100"/>
        <a:sy n="33" d="100"/>
      </p:scale>
      <p:origin x="0" y="304"/>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1" Type="http://schemas.openxmlformats.org/officeDocument/2006/relationships/image" Target="../media/image37.png"/></Relationships>
</file>

<file path=ppt/diagrams/_rels/drawing1.xml.rels><?xml version="1.0" encoding="UTF-8" standalone="yes"?>
<Relationships xmlns="http://schemas.openxmlformats.org/package/2006/relationships"><Relationship Id="rId1" Type="http://schemas.openxmlformats.org/officeDocument/2006/relationships/image" Target="../media/image37.png"/></Relationships>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5FAD69-E10F-453F-AF00-104FC0B608A1}" type="doc">
      <dgm:prSet loTypeId="urn:microsoft.com/office/officeart/2005/8/layout/hierarchy1" loCatId="hierarchy" qsTypeId="urn:microsoft.com/office/officeart/2005/8/quickstyle/simple1" qsCatId="simple" csTypeId="urn:microsoft.com/office/officeart/2005/8/colors/accent6_5" csCatId="accent6" phldr="1"/>
      <dgm:spPr/>
      <dgm:t>
        <a:bodyPr/>
        <a:lstStyle/>
        <a:p>
          <a:endParaRPr lang="es-ES"/>
        </a:p>
      </dgm:t>
    </dgm:pt>
    <dgm:pt modelId="{B8DA7C99-B03C-41AC-AD53-12F78515A4C9}">
      <dgm:prSet phldrT="[Texto]" custT="1"/>
      <dgm:spPr>
        <a:solidFill>
          <a:srgbClr val="EFF9CB"/>
        </a:solidFill>
        <a:ln>
          <a:solidFill>
            <a:srgbClr val="FFFFFF"/>
          </a:solidFill>
        </a:ln>
      </dgm:spPr>
      <dgm:t>
        <a:bodyPr/>
        <a:lstStyle/>
        <a:p>
          <a:r>
            <a:rPr lang="es-ES" sz="1800" b="1" dirty="0" smtClean="0">
              <a:solidFill>
                <a:schemeClr val="accent5">
                  <a:lumMod val="50000"/>
                </a:schemeClr>
              </a:solidFill>
              <a:latin typeface="Verdana"/>
              <a:cs typeface="Verdana"/>
            </a:rPr>
            <a:t>Las contrataciones se hacen directamente</a:t>
          </a:r>
          <a:endParaRPr lang="es-ES" sz="1800" b="1" dirty="0">
            <a:solidFill>
              <a:schemeClr val="accent5">
                <a:lumMod val="50000"/>
              </a:schemeClr>
            </a:solidFill>
            <a:latin typeface="Verdana"/>
            <a:cs typeface="Verdana"/>
          </a:endParaRPr>
        </a:p>
      </dgm:t>
    </dgm:pt>
    <dgm:pt modelId="{6244B636-CFAF-4494-A207-FAA175B90AAD}" type="parTrans" cxnId="{ED549D3F-8970-43B1-9830-970C3E7763CB}">
      <dgm:prSet/>
      <dgm:spPr/>
      <dgm:t>
        <a:bodyPr/>
        <a:lstStyle/>
        <a:p>
          <a:endParaRPr lang="es-ES"/>
        </a:p>
      </dgm:t>
    </dgm:pt>
    <dgm:pt modelId="{F4B0BAC1-5BA5-4DDE-9F64-886D2AB5B6D6}" type="sibTrans" cxnId="{ED549D3F-8970-43B1-9830-970C3E7763CB}">
      <dgm:prSet/>
      <dgm:spPr/>
      <dgm:t>
        <a:bodyPr/>
        <a:lstStyle/>
        <a:p>
          <a:endParaRPr lang="es-ES"/>
        </a:p>
      </dgm:t>
    </dgm:pt>
    <dgm:pt modelId="{0D13E056-E62F-4D91-A195-4BF5E67BE8F7}">
      <dgm:prSet phldrT="[Texto]" custT="1"/>
      <dgm:spPr>
        <a:solidFill>
          <a:srgbClr val="FFABA7">
            <a:alpha val="90000"/>
          </a:srgbClr>
        </a:solidFill>
        <a:ln>
          <a:noFill/>
        </a:ln>
      </dgm:spPr>
      <dgm:t>
        <a:bodyPr/>
        <a:lstStyle/>
        <a:p>
          <a:r>
            <a:rPr lang="es-ES" sz="1800" b="1" dirty="0" smtClean="0">
              <a:solidFill>
                <a:schemeClr val="accent5">
                  <a:lumMod val="50000"/>
                </a:schemeClr>
              </a:solidFill>
              <a:latin typeface="Verdana"/>
              <a:cs typeface="Verdana"/>
            </a:rPr>
            <a:t>Los/as ILS-GI están en una lista única y específica</a:t>
          </a:r>
          <a:endParaRPr lang="es-ES" sz="1800" b="1" dirty="0">
            <a:solidFill>
              <a:schemeClr val="accent5">
                <a:lumMod val="50000"/>
              </a:schemeClr>
            </a:solidFill>
            <a:latin typeface="Verdana"/>
            <a:cs typeface="Verdana"/>
          </a:endParaRPr>
        </a:p>
      </dgm:t>
    </dgm:pt>
    <dgm:pt modelId="{50A51AC2-9E2B-4088-A386-BEA59F8C0456}" type="parTrans" cxnId="{348D8AEF-1940-4EDB-AF26-54D38C4C4375}">
      <dgm:prSet/>
      <dgm:spPr/>
      <dgm:t>
        <a:bodyPr/>
        <a:lstStyle/>
        <a:p>
          <a:endParaRPr lang="es-ES"/>
        </a:p>
      </dgm:t>
    </dgm:pt>
    <dgm:pt modelId="{07660D9A-1CD6-4E15-8358-06437CDF40A0}" type="sibTrans" cxnId="{348D8AEF-1940-4EDB-AF26-54D38C4C4375}">
      <dgm:prSet/>
      <dgm:spPr/>
      <dgm:t>
        <a:bodyPr/>
        <a:lstStyle/>
        <a:p>
          <a:endParaRPr lang="es-ES"/>
        </a:p>
      </dgm:t>
    </dgm:pt>
    <dgm:pt modelId="{D1C75D61-41DF-4CD9-B9F5-1B2E1DBFE7F9}">
      <dgm:prSet phldrT="[Texto]" custT="1">
        <dgm:style>
          <a:lnRef idx="1">
            <a:schemeClr val="accent3"/>
          </a:lnRef>
          <a:fillRef idx="2">
            <a:schemeClr val="accent3"/>
          </a:fillRef>
          <a:effectRef idx="1">
            <a:schemeClr val="accent3"/>
          </a:effectRef>
          <a:fontRef idx="minor">
            <a:schemeClr val="dk1"/>
          </a:fontRef>
        </dgm:style>
      </dgm:prSet>
      <dgm:spPr>
        <a:ln/>
      </dgm:spPr>
      <dgm:t>
        <a:bodyPr/>
        <a:lstStyle/>
        <a:p>
          <a:endParaRPr lang="es-ES" sz="2000" b="1" dirty="0" smtClean="0">
            <a:latin typeface="Verdana"/>
            <a:cs typeface="Verdana"/>
          </a:endParaRPr>
        </a:p>
        <a:p>
          <a:r>
            <a:rPr lang="es-ES" sz="1800" b="1" dirty="0" smtClean="0">
              <a:solidFill>
                <a:schemeClr val="accent5">
                  <a:lumMod val="50000"/>
                </a:schemeClr>
              </a:solidFill>
              <a:latin typeface="Verdana"/>
              <a:cs typeface="Verdana"/>
            </a:rPr>
            <a:t>En agosto se hacen las adjudicaciones de las plazas existentes</a:t>
          </a:r>
        </a:p>
        <a:p>
          <a:endParaRPr lang="es-ES" sz="2000" dirty="0"/>
        </a:p>
      </dgm:t>
    </dgm:pt>
    <dgm:pt modelId="{EDA55CB0-9763-40C4-B882-F881B57FFAFC}" type="parTrans" cxnId="{9A7C7232-C57F-4DF7-841D-57BFC4E546D7}">
      <dgm:prSet/>
      <dgm:spPr/>
      <dgm:t>
        <a:bodyPr/>
        <a:lstStyle/>
        <a:p>
          <a:endParaRPr lang="es-ES"/>
        </a:p>
      </dgm:t>
    </dgm:pt>
    <dgm:pt modelId="{29501123-F046-4E0A-9FD2-FADF4EADF9B6}" type="sibTrans" cxnId="{9A7C7232-C57F-4DF7-841D-57BFC4E546D7}">
      <dgm:prSet/>
      <dgm:spPr/>
      <dgm:t>
        <a:bodyPr/>
        <a:lstStyle/>
        <a:p>
          <a:endParaRPr lang="es-ES"/>
        </a:p>
      </dgm:t>
    </dgm:pt>
    <dgm:pt modelId="{662473C1-12FC-42DF-ADF9-C1CFD8EC2823}">
      <dgm:prSet phldrT="[Texto]" custT="1">
        <dgm:style>
          <a:lnRef idx="2">
            <a:schemeClr val="accent1"/>
          </a:lnRef>
          <a:fillRef idx="1">
            <a:schemeClr val="lt1"/>
          </a:fillRef>
          <a:effectRef idx="0">
            <a:schemeClr val="accent1"/>
          </a:effectRef>
          <a:fontRef idx="minor">
            <a:schemeClr val="dk1"/>
          </a:fontRef>
        </dgm:style>
      </dgm:prSet>
      <dgm:spPr>
        <a:blipFill rotWithShape="0">
          <a:blip xmlns:r="http://schemas.openxmlformats.org/officeDocument/2006/relationships" r:embed="rId1"/>
          <a:stretch>
            <a:fillRect/>
          </a:stretch>
        </a:blipFill>
        <a:ln>
          <a:solidFill>
            <a:schemeClr val="bg1">
              <a:lumMod val="50000"/>
            </a:schemeClr>
          </a:solidFill>
        </a:ln>
      </dgm:spPr>
      <dgm:t>
        <a:bodyPr/>
        <a:lstStyle/>
        <a:p>
          <a:endParaRPr lang="es-ES" sz="2800" b="1" dirty="0">
            <a:latin typeface="Verdana"/>
            <a:cs typeface="Verdana"/>
          </a:endParaRPr>
        </a:p>
      </dgm:t>
    </dgm:pt>
    <dgm:pt modelId="{BE438667-6806-4D6E-95ED-AB58B2E439E4}" type="sibTrans" cxnId="{8E99B3B4-7272-45C5-89B1-A6720EA8E808}">
      <dgm:prSet/>
      <dgm:spPr/>
      <dgm:t>
        <a:bodyPr/>
        <a:lstStyle/>
        <a:p>
          <a:endParaRPr lang="es-ES"/>
        </a:p>
      </dgm:t>
    </dgm:pt>
    <dgm:pt modelId="{F242DA8A-16E8-4F0F-AA25-3F9916906BC7}" type="parTrans" cxnId="{8E99B3B4-7272-45C5-89B1-A6720EA8E808}">
      <dgm:prSet/>
      <dgm:spPr/>
      <dgm:t>
        <a:bodyPr/>
        <a:lstStyle/>
        <a:p>
          <a:endParaRPr lang="es-ES"/>
        </a:p>
      </dgm:t>
    </dgm:pt>
    <dgm:pt modelId="{8AA823E4-201C-48E0-856D-BA41AB917B20}" type="pres">
      <dgm:prSet presAssocID="{DF5FAD69-E10F-453F-AF00-104FC0B608A1}" presName="hierChild1" presStyleCnt="0">
        <dgm:presLayoutVars>
          <dgm:chPref val="1"/>
          <dgm:dir/>
          <dgm:animOne val="branch"/>
          <dgm:animLvl val="lvl"/>
          <dgm:resizeHandles/>
        </dgm:presLayoutVars>
      </dgm:prSet>
      <dgm:spPr/>
      <dgm:t>
        <a:bodyPr/>
        <a:lstStyle/>
        <a:p>
          <a:endParaRPr lang="es-ES"/>
        </a:p>
      </dgm:t>
    </dgm:pt>
    <dgm:pt modelId="{77A4BBE1-7D1D-421E-86DD-7610C8B7C84C}" type="pres">
      <dgm:prSet presAssocID="{662473C1-12FC-42DF-ADF9-C1CFD8EC2823}" presName="hierRoot1" presStyleCnt="0"/>
      <dgm:spPr/>
      <dgm:t>
        <a:bodyPr/>
        <a:lstStyle/>
        <a:p>
          <a:endParaRPr lang="en-US"/>
        </a:p>
      </dgm:t>
    </dgm:pt>
    <dgm:pt modelId="{96B54340-8A2E-42FD-B2F5-A3001A96FC5E}" type="pres">
      <dgm:prSet presAssocID="{662473C1-12FC-42DF-ADF9-C1CFD8EC2823}" presName="composite" presStyleCnt="0"/>
      <dgm:spPr/>
      <dgm:t>
        <a:bodyPr/>
        <a:lstStyle/>
        <a:p>
          <a:endParaRPr lang="en-US"/>
        </a:p>
      </dgm:t>
    </dgm:pt>
    <dgm:pt modelId="{391AC72F-96C8-4739-B97C-95CC4A8051D3}" type="pres">
      <dgm:prSet presAssocID="{662473C1-12FC-42DF-ADF9-C1CFD8EC2823}" presName="background" presStyleLbl="node0" presStyleIdx="0" presStyleCnt="1"/>
      <dgm:spPr/>
      <dgm:t>
        <a:bodyPr/>
        <a:lstStyle/>
        <a:p>
          <a:endParaRPr lang="en-US"/>
        </a:p>
      </dgm:t>
    </dgm:pt>
    <dgm:pt modelId="{3D604D4C-7FC6-410D-898A-B29D5628E017}" type="pres">
      <dgm:prSet presAssocID="{662473C1-12FC-42DF-ADF9-C1CFD8EC2823}" presName="text" presStyleLbl="fgAcc0" presStyleIdx="0" presStyleCnt="1" custScaleX="304336" custLinFactNeighborX="5281" custLinFactNeighborY="-50208">
        <dgm:presLayoutVars>
          <dgm:chPref val="3"/>
        </dgm:presLayoutVars>
      </dgm:prSet>
      <dgm:spPr/>
      <dgm:t>
        <a:bodyPr/>
        <a:lstStyle/>
        <a:p>
          <a:endParaRPr lang="es-ES"/>
        </a:p>
      </dgm:t>
    </dgm:pt>
    <dgm:pt modelId="{7F91BD2E-DCA9-4F0C-970F-23FF23B2BCCB}" type="pres">
      <dgm:prSet presAssocID="{662473C1-12FC-42DF-ADF9-C1CFD8EC2823}" presName="hierChild2" presStyleCnt="0"/>
      <dgm:spPr/>
      <dgm:t>
        <a:bodyPr/>
        <a:lstStyle/>
        <a:p>
          <a:endParaRPr lang="en-US"/>
        </a:p>
      </dgm:t>
    </dgm:pt>
    <dgm:pt modelId="{63C91DFE-C537-48F4-8C1B-265858C3155B}" type="pres">
      <dgm:prSet presAssocID="{6244B636-CFAF-4494-A207-FAA175B90AAD}" presName="Name10" presStyleLbl="parChTrans1D2" presStyleIdx="0" presStyleCnt="3"/>
      <dgm:spPr/>
      <dgm:t>
        <a:bodyPr/>
        <a:lstStyle/>
        <a:p>
          <a:endParaRPr lang="es-ES"/>
        </a:p>
      </dgm:t>
    </dgm:pt>
    <dgm:pt modelId="{FECE2D73-662F-4173-A1F3-F0E577FEA397}" type="pres">
      <dgm:prSet presAssocID="{B8DA7C99-B03C-41AC-AD53-12F78515A4C9}" presName="hierRoot2" presStyleCnt="0"/>
      <dgm:spPr/>
      <dgm:t>
        <a:bodyPr/>
        <a:lstStyle/>
        <a:p>
          <a:endParaRPr lang="en-US"/>
        </a:p>
      </dgm:t>
    </dgm:pt>
    <dgm:pt modelId="{B68E44F1-8266-465F-8BAA-20AD90EDA43F}" type="pres">
      <dgm:prSet presAssocID="{B8DA7C99-B03C-41AC-AD53-12F78515A4C9}" presName="composite2" presStyleCnt="0"/>
      <dgm:spPr/>
      <dgm:t>
        <a:bodyPr/>
        <a:lstStyle/>
        <a:p>
          <a:endParaRPr lang="en-US"/>
        </a:p>
      </dgm:t>
    </dgm:pt>
    <dgm:pt modelId="{D8665BA1-5263-4673-927F-63973043BBA0}" type="pres">
      <dgm:prSet presAssocID="{B8DA7C99-B03C-41AC-AD53-12F78515A4C9}" presName="background2" presStyleLbl="node2" presStyleIdx="0" presStyleCnt="3"/>
      <dgm:spPr/>
      <dgm:t>
        <a:bodyPr/>
        <a:lstStyle/>
        <a:p>
          <a:endParaRPr lang="en-US"/>
        </a:p>
      </dgm:t>
    </dgm:pt>
    <dgm:pt modelId="{9AC3007B-AB11-4756-B281-BAB8EA107D16}" type="pres">
      <dgm:prSet presAssocID="{B8DA7C99-B03C-41AC-AD53-12F78515A4C9}" presName="text2" presStyleLbl="fgAcc2" presStyleIdx="0" presStyleCnt="3">
        <dgm:presLayoutVars>
          <dgm:chPref val="3"/>
        </dgm:presLayoutVars>
      </dgm:prSet>
      <dgm:spPr/>
      <dgm:t>
        <a:bodyPr/>
        <a:lstStyle/>
        <a:p>
          <a:endParaRPr lang="es-ES"/>
        </a:p>
      </dgm:t>
    </dgm:pt>
    <dgm:pt modelId="{64CCD2EC-DFB7-436A-B982-506E0D0C8627}" type="pres">
      <dgm:prSet presAssocID="{B8DA7C99-B03C-41AC-AD53-12F78515A4C9}" presName="hierChild3" presStyleCnt="0"/>
      <dgm:spPr/>
      <dgm:t>
        <a:bodyPr/>
        <a:lstStyle/>
        <a:p>
          <a:endParaRPr lang="en-US"/>
        </a:p>
      </dgm:t>
    </dgm:pt>
    <dgm:pt modelId="{7ADF46F3-9F07-463E-A494-B36FE796A376}" type="pres">
      <dgm:prSet presAssocID="{50A51AC2-9E2B-4088-A386-BEA59F8C0456}" presName="Name10" presStyleLbl="parChTrans1D2" presStyleIdx="1" presStyleCnt="3"/>
      <dgm:spPr/>
      <dgm:t>
        <a:bodyPr/>
        <a:lstStyle/>
        <a:p>
          <a:endParaRPr lang="es-ES"/>
        </a:p>
      </dgm:t>
    </dgm:pt>
    <dgm:pt modelId="{06F00C4D-A686-4CB0-A931-D654A8267533}" type="pres">
      <dgm:prSet presAssocID="{0D13E056-E62F-4D91-A195-4BF5E67BE8F7}" presName="hierRoot2" presStyleCnt="0"/>
      <dgm:spPr/>
      <dgm:t>
        <a:bodyPr/>
        <a:lstStyle/>
        <a:p>
          <a:endParaRPr lang="en-US"/>
        </a:p>
      </dgm:t>
    </dgm:pt>
    <dgm:pt modelId="{267DCC6D-ADA4-4F63-BC69-8B5065D0655B}" type="pres">
      <dgm:prSet presAssocID="{0D13E056-E62F-4D91-A195-4BF5E67BE8F7}" presName="composite2" presStyleCnt="0"/>
      <dgm:spPr/>
      <dgm:t>
        <a:bodyPr/>
        <a:lstStyle/>
        <a:p>
          <a:endParaRPr lang="en-US"/>
        </a:p>
      </dgm:t>
    </dgm:pt>
    <dgm:pt modelId="{CA0D5B0B-7CDA-4EB0-9762-8C577763F458}" type="pres">
      <dgm:prSet presAssocID="{0D13E056-E62F-4D91-A195-4BF5E67BE8F7}" presName="background2" presStyleLbl="node2" presStyleIdx="1" presStyleCnt="3"/>
      <dgm:spPr/>
      <dgm:t>
        <a:bodyPr/>
        <a:lstStyle/>
        <a:p>
          <a:endParaRPr lang="en-US"/>
        </a:p>
      </dgm:t>
    </dgm:pt>
    <dgm:pt modelId="{F33F32B5-F5F5-4112-A2D5-E1029D953421}" type="pres">
      <dgm:prSet presAssocID="{0D13E056-E62F-4D91-A195-4BF5E67BE8F7}" presName="text2" presStyleLbl="fgAcc2" presStyleIdx="1" presStyleCnt="3">
        <dgm:presLayoutVars>
          <dgm:chPref val="3"/>
        </dgm:presLayoutVars>
      </dgm:prSet>
      <dgm:spPr/>
      <dgm:t>
        <a:bodyPr/>
        <a:lstStyle/>
        <a:p>
          <a:endParaRPr lang="es-ES"/>
        </a:p>
      </dgm:t>
    </dgm:pt>
    <dgm:pt modelId="{4F5C30C1-E512-4C51-A2A7-D04E192F0FEE}" type="pres">
      <dgm:prSet presAssocID="{0D13E056-E62F-4D91-A195-4BF5E67BE8F7}" presName="hierChild3" presStyleCnt="0"/>
      <dgm:spPr/>
      <dgm:t>
        <a:bodyPr/>
        <a:lstStyle/>
        <a:p>
          <a:endParaRPr lang="en-US"/>
        </a:p>
      </dgm:t>
    </dgm:pt>
    <dgm:pt modelId="{18DF425A-9608-4238-9809-0EDB9394D393}" type="pres">
      <dgm:prSet presAssocID="{EDA55CB0-9763-40C4-B882-F881B57FFAFC}" presName="Name10" presStyleLbl="parChTrans1D2" presStyleIdx="2" presStyleCnt="3"/>
      <dgm:spPr/>
      <dgm:t>
        <a:bodyPr/>
        <a:lstStyle/>
        <a:p>
          <a:endParaRPr lang="es-ES"/>
        </a:p>
      </dgm:t>
    </dgm:pt>
    <dgm:pt modelId="{2E61D781-F09B-41E3-B888-40A9D1D837DE}" type="pres">
      <dgm:prSet presAssocID="{D1C75D61-41DF-4CD9-B9F5-1B2E1DBFE7F9}" presName="hierRoot2" presStyleCnt="0"/>
      <dgm:spPr/>
      <dgm:t>
        <a:bodyPr/>
        <a:lstStyle/>
        <a:p>
          <a:endParaRPr lang="en-US"/>
        </a:p>
      </dgm:t>
    </dgm:pt>
    <dgm:pt modelId="{DD256C62-B398-43B6-AF3A-466CC83D3B68}" type="pres">
      <dgm:prSet presAssocID="{D1C75D61-41DF-4CD9-B9F5-1B2E1DBFE7F9}" presName="composite2" presStyleCnt="0"/>
      <dgm:spPr/>
      <dgm:t>
        <a:bodyPr/>
        <a:lstStyle/>
        <a:p>
          <a:endParaRPr lang="en-US"/>
        </a:p>
      </dgm:t>
    </dgm:pt>
    <dgm:pt modelId="{16385D68-24F8-4177-8DB4-B54E5119A410}" type="pres">
      <dgm:prSet presAssocID="{D1C75D61-41DF-4CD9-B9F5-1B2E1DBFE7F9}" presName="background2" presStyleLbl="node2" presStyleIdx="2" presStyleCnt="3"/>
      <dgm:spPr/>
      <dgm:t>
        <a:bodyPr/>
        <a:lstStyle/>
        <a:p>
          <a:endParaRPr lang="en-US"/>
        </a:p>
      </dgm:t>
    </dgm:pt>
    <dgm:pt modelId="{ED91F8A9-501E-467A-B135-F38FF4621554}" type="pres">
      <dgm:prSet presAssocID="{D1C75D61-41DF-4CD9-B9F5-1B2E1DBFE7F9}" presName="text2" presStyleLbl="fgAcc2" presStyleIdx="2" presStyleCnt="3">
        <dgm:presLayoutVars>
          <dgm:chPref val="3"/>
        </dgm:presLayoutVars>
      </dgm:prSet>
      <dgm:spPr/>
      <dgm:t>
        <a:bodyPr/>
        <a:lstStyle/>
        <a:p>
          <a:endParaRPr lang="es-ES"/>
        </a:p>
      </dgm:t>
    </dgm:pt>
    <dgm:pt modelId="{62755944-98D4-4BB1-8FB0-07BDCAA482CC}" type="pres">
      <dgm:prSet presAssocID="{D1C75D61-41DF-4CD9-B9F5-1B2E1DBFE7F9}" presName="hierChild3" presStyleCnt="0"/>
      <dgm:spPr/>
      <dgm:t>
        <a:bodyPr/>
        <a:lstStyle/>
        <a:p>
          <a:endParaRPr lang="en-US"/>
        </a:p>
      </dgm:t>
    </dgm:pt>
  </dgm:ptLst>
  <dgm:cxnLst>
    <dgm:cxn modelId="{D6FDAF6B-200C-4EAB-B556-4A4FF369184C}" type="presOf" srcId="{DF5FAD69-E10F-453F-AF00-104FC0B608A1}" destId="{8AA823E4-201C-48E0-856D-BA41AB917B20}" srcOrd="0" destOrd="0" presId="urn:microsoft.com/office/officeart/2005/8/layout/hierarchy1"/>
    <dgm:cxn modelId="{12314AE8-54BC-490E-9275-12DBF8A1451A}" type="presOf" srcId="{662473C1-12FC-42DF-ADF9-C1CFD8EC2823}" destId="{3D604D4C-7FC6-410D-898A-B29D5628E017}" srcOrd="0" destOrd="0" presId="urn:microsoft.com/office/officeart/2005/8/layout/hierarchy1"/>
    <dgm:cxn modelId="{E3E0D9C9-00F6-4E20-B0AD-7AED05CDFBEC}" type="presOf" srcId="{EDA55CB0-9763-40C4-B882-F881B57FFAFC}" destId="{18DF425A-9608-4238-9809-0EDB9394D393}" srcOrd="0" destOrd="0" presId="urn:microsoft.com/office/officeart/2005/8/layout/hierarchy1"/>
    <dgm:cxn modelId="{34AEBFCE-6609-439E-9127-BC869F6FFFF3}" type="presOf" srcId="{D1C75D61-41DF-4CD9-B9F5-1B2E1DBFE7F9}" destId="{ED91F8A9-501E-467A-B135-F38FF4621554}" srcOrd="0" destOrd="0" presId="urn:microsoft.com/office/officeart/2005/8/layout/hierarchy1"/>
    <dgm:cxn modelId="{0D8E8D63-33FF-4976-9971-436A03A6DD58}" type="presOf" srcId="{0D13E056-E62F-4D91-A195-4BF5E67BE8F7}" destId="{F33F32B5-F5F5-4112-A2D5-E1029D953421}" srcOrd="0" destOrd="0" presId="urn:microsoft.com/office/officeart/2005/8/layout/hierarchy1"/>
    <dgm:cxn modelId="{348D8AEF-1940-4EDB-AF26-54D38C4C4375}" srcId="{662473C1-12FC-42DF-ADF9-C1CFD8EC2823}" destId="{0D13E056-E62F-4D91-A195-4BF5E67BE8F7}" srcOrd="1" destOrd="0" parTransId="{50A51AC2-9E2B-4088-A386-BEA59F8C0456}" sibTransId="{07660D9A-1CD6-4E15-8358-06437CDF40A0}"/>
    <dgm:cxn modelId="{FCCA8DE4-2872-47A0-B113-AE00BF1C895E}" type="presOf" srcId="{6244B636-CFAF-4494-A207-FAA175B90AAD}" destId="{63C91DFE-C537-48F4-8C1B-265858C3155B}" srcOrd="0" destOrd="0" presId="urn:microsoft.com/office/officeart/2005/8/layout/hierarchy1"/>
    <dgm:cxn modelId="{8E99B3B4-7272-45C5-89B1-A6720EA8E808}" srcId="{DF5FAD69-E10F-453F-AF00-104FC0B608A1}" destId="{662473C1-12FC-42DF-ADF9-C1CFD8EC2823}" srcOrd="0" destOrd="0" parTransId="{F242DA8A-16E8-4F0F-AA25-3F9916906BC7}" sibTransId="{BE438667-6806-4D6E-95ED-AB58B2E439E4}"/>
    <dgm:cxn modelId="{9A7C7232-C57F-4DF7-841D-57BFC4E546D7}" srcId="{662473C1-12FC-42DF-ADF9-C1CFD8EC2823}" destId="{D1C75D61-41DF-4CD9-B9F5-1B2E1DBFE7F9}" srcOrd="2" destOrd="0" parTransId="{EDA55CB0-9763-40C4-B882-F881B57FFAFC}" sibTransId="{29501123-F046-4E0A-9FD2-FADF4EADF9B6}"/>
    <dgm:cxn modelId="{67634B33-606C-4820-9582-F5B906BA66E9}" type="presOf" srcId="{50A51AC2-9E2B-4088-A386-BEA59F8C0456}" destId="{7ADF46F3-9F07-463E-A494-B36FE796A376}" srcOrd="0" destOrd="0" presId="urn:microsoft.com/office/officeart/2005/8/layout/hierarchy1"/>
    <dgm:cxn modelId="{982A37CF-EB39-4B20-8904-D09378A17F00}" type="presOf" srcId="{B8DA7C99-B03C-41AC-AD53-12F78515A4C9}" destId="{9AC3007B-AB11-4756-B281-BAB8EA107D16}" srcOrd="0" destOrd="0" presId="urn:microsoft.com/office/officeart/2005/8/layout/hierarchy1"/>
    <dgm:cxn modelId="{ED549D3F-8970-43B1-9830-970C3E7763CB}" srcId="{662473C1-12FC-42DF-ADF9-C1CFD8EC2823}" destId="{B8DA7C99-B03C-41AC-AD53-12F78515A4C9}" srcOrd="0" destOrd="0" parTransId="{6244B636-CFAF-4494-A207-FAA175B90AAD}" sibTransId="{F4B0BAC1-5BA5-4DDE-9F64-886D2AB5B6D6}"/>
    <dgm:cxn modelId="{049CA3B9-3CE1-410A-8B90-8A10F775E414}" type="presParOf" srcId="{8AA823E4-201C-48E0-856D-BA41AB917B20}" destId="{77A4BBE1-7D1D-421E-86DD-7610C8B7C84C}" srcOrd="0" destOrd="0" presId="urn:microsoft.com/office/officeart/2005/8/layout/hierarchy1"/>
    <dgm:cxn modelId="{F45B57B6-115E-4E06-984D-012A4CF3AB44}" type="presParOf" srcId="{77A4BBE1-7D1D-421E-86DD-7610C8B7C84C}" destId="{96B54340-8A2E-42FD-B2F5-A3001A96FC5E}" srcOrd="0" destOrd="0" presId="urn:microsoft.com/office/officeart/2005/8/layout/hierarchy1"/>
    <dgm:cxn modelId="{7A876EA5-E8E7-4FBB-9211-38D95F4AEA61}" type="presParOf" srcId="{96B54340-8A2E-42FD-B2F5-A3001A96FC5E}" destId="{391AC72F-96C8-4739-B97C-95CC4A8051D3}" srcOrd="0" destOrd="0" presId="urn:microsoft.com/office/officeart/2005/8/layout/hierarchy1"/>
    <dgm:cxn modelId="{033E1489-F653-4D15-B1D6-1B4202BA38B5}" type="presParOf" srcId="{96B54340-8A2E-42FD-B2F5-A3001A96FC5E}" destId="{3D604D4C-7FC6-410D-898A-B29D5628E017}" srcOrd="1" destOrd="0" presId="urn:microsoft.com/office/officeart/2005/8/layout/hierarchy1"/>
    <dgm:cxn modelId="{82DE0777-FD1F-42DD-936A-54F95BA465F0}" type="presParOf" srcId="{77A4BBE1-7D1D-421E-86DD-7610C8B7C84C}" destId="{7F91BD2E-DCA9-4F0C-970F-23FF23B2BCCB}" srcOrd="1" destOrd="0" presId="urn:microsoft.com/office/officeart/2005/8/layout/hierarchy1"/>
    <dgm:cxn modelId="{CB33CC3F-849B-4C1A-B778-49982E3CBE9C}" type="presParOf" srcId="{7F91BD2E-DCA9-4F0C-970F-23FF23B2BCCB}" destId="{63C91DFE-C537-48F4-8C1B-265858C3155B}" srcOrd="0" destOrd="0" presId="urn:microsoft.com/office/officeart/2005/8/layout/hierarchy1"/>
    <dgm:cxn modelId="{5121C923-2674-4547-8C49-082A8FB66D3B}" type="presParOf" srcId="{7F91BD2E-DCA9-4F0C-970F-23FF23B2BCCB}" destId="{FECE2D73-662F-4173-A1F3-F0E577FEA397}" srcOrd="1" destOrd="0" presId="urn:microsoft.com/office/officeart/2005/8/layout/hierarchy1"/>
    <dgm:cxn modelId="{48B93FCD-8F67-4814-89D1-91F4F185948D}" type="presParOf" srcId="{FECE2D73-662F-4173-A1F3-F0E577FEA397}" destId="{B68E44F1-8266-465F-8BAA-20AD90EDA43F}" srcOrd="0" destOrd="0" presId="urn:microsoft.com/office/officeart/2005/8/layout/hierarchy1"/>
    <dgm:cxn modelId="{268A1242-FBE9-42A9-94DB-365FD4E64A30}" type="presParOf" srcId="{B68E44F1-8266-465F-8BAA-20AD90EDA43F}" destId="{D8665BA1-5263-4673-927F-63973043BBA0}" srcOrd="0" destOrd="0" presId="urn:microsoft.com/office/officeart/2005/8/layout/hierarchy1"/>
    <dgm:cxn modelId="{955C9EBD-CBDA-4C83-AAEF-20A47EB96CEC}" type="presParOf" srcId="{B68E44F1-8266-465F-8BAA-20AD90EDA43F}" destId="{9AC3007B-AB11-4756-B281-BAB8EA107D16}" srcOrd="1" destOrd="0" presId="urn:microsoft.com/office/officeart/2005/8/layout/hierarchy1"/>
    <dgm:cxn modelId="{1EBA1061-3CA5-4F99-A3CB-D3520620F5D4}" type="presParOf" srcId="{FECE2D73-662F-4173-A1F3-F0E577FEA397}" destId="{64CCD2EC-DFB7-436A-B982-506E0D0C8627}" srcOrd="1" destOrd="0" presId="urn:microsoft.com/office/officeart/2005/8/layout/hierarchy1"/>
    <dgm:cxn modelId="{6A6E184D-5FF3-4554-82B4-97C1DB8FAEDF}" type="presParOf" srcId="{7F91BD2E-DCA9-4F0C-970F-23FF23B2BCCB}" destId="{7ADF46F3-9F07-463E-A494-B36FE796A376}" srcOrd="2" destOrd="0" presId="urn:microsoft.com/office/officeart/2005/8/layout/hierarchy1"/>
    <dgm:cxn modelId="{6C7656F9-8E6C-4624-8B0C-F3FAF551C435}" type="presParOf" srcId="{7F91BD2E-DCA9-4F0C-970F-23FF23B2BCCB}" destId="{06F00C4D-A686-4CB0-A931-D654A8267533}" srcOrd="3" destOrd="0" presId="urn:microsoft.com/office/officeart/2005/8/layout/hierarchy1"/>
    <dgm:cxn modelId="{E766543F-E0E5-4879-BC14-52F99A4EE991}" type="presParOf" srcId="{06F00C4D-A686-4CB0-A931-D654A8267533}" destId="{267DCC6D-ADA4-4F63-BC69-8B5065D0655B}" srcOrd="0" destOrd="0" presId="urn:microsoft.com/office/officeart/2005/8/layout/hierarchy1"/>
    <dgm:cxn modelId="{D2786C76-4EAA-4BBE-80C2-8A1A788689C9}" type="presParOf" srcId="{267DCC6D-ADA4-4F63-BC69-8B5065D0655B}" destId="{CA0D5B0B-7CDA-4EB0-9762-8C577763F458}" srcOrd="0" destOrd="0" presId="urn:microsoft.com/office/officeart/2005/8/layout/hierarchy1"/>
    <dgm:cxn modelId="{C129BC27-AC2E-40F6-9B7F-BD3AEF29E0B1}" type="presParOf" srcId="{267DCC6D-ADA4-4F63-BC69-8B5065D0655B}" destId="{F33F32B5-F5F5-4112-A2D5-E1029D953421}" srcOrd="1" destOrd="0" presId="urn:microsoft.com/office/officeart/2005/8/layout/hierarchy1"/>
    <dgm:cxn modelId="{82888AFB-676E-4DB4-9349-FA07BDAA7CF4}" type="presParOf" srcId="{06F00C4D-A686-4CB0-A931-D654A8267533}" destId="{4F5C30C1-E512-4C51-A2A7-D04E192F0FEE}" srcOrd="1" destOrd="0" presId="urn:microsoft.com/office/officeart/2005/8/layout/hierarchy1"/>
    <dgm:cxn modelId="{F71727BD-2D0E-4E77-8A28-A202B22BD9C8}" type="presParOf" srcId="{7F91BD2E-DCA9-4F0C-970F-23FF23B2BCCB}" destId="{18DF425A-9608-4238-9809-0EDB9394D393}" srcOrd="4" destOrd="0" presId="urn:microsoft.com/office/officeart/2005/8/layout/hierarchy1"/>
    <dgm:cxn modelId="{D080529F-3D42-4F76-AB54-E7A8B76EA24C}" type="presParOf" srcId="{7F91BD2E-DCA9-4F0C-970F-23FF23B2BCCB}" destId="{2E61D781-F09B-41E3-B888-40A9D1D837DE}" srcOrd="5" destOrd="0" presId="urn:microsoft.com/office/officeart/2005/8/layout/hierarchy1"/>
    <dgm:cxn modelId="{B7AB1AAB-8237-490F-AC97-EF510481A6D1}" type="presParOf" srcId="{2E61D781-F09B-41E3-B888-40A9D1D837DE}" destId="{DD256C62-B398-43B6-AF3A-466CC83D3B68}" srcOrd="0" destOrd="0" presId="urn:microsoft.com/office/officeart/2005/8/layout/hierarchy1"/>
    <dgm:cxn modelId="{AA6DAD2B-E173-4B29-BA4A-AD38BB07DC40}" type="presParOf" srcId="{DD256C62-B398-43B6-AF3A-466CC83D3B68}" destId="{16385D68-24F8-4177-8DB4-B54E5119A410}" srcOrd="0" destOrd="0" presId="urn:microsoft.com/office/officeart/2005/8/layout/hierarchy1"/>
    <dgm:cxn modelId="{72B59F6C-8C52-451E-90BD-7F24D1CF7DA7}" type="presParOf" srcId="{DD256C62-B398-43B6-AF3A-466CC83D3B68}" destId="{ED91F8A9-501E-467A-B135-F38FF4621554}" srcOrd="1" destOrd="0" presId="urn:microsoft.com/office/officeart/2005/8/layout/hierarchy1"/>
    <dgm:cxn modelId="{D25D26AD-7A55-439B-BDA7-D808833A3D02}" type="presParOf" srcId="{2E61D781-F09B-41E3-B888-40A9D1D837DE}" destId="{62755944-98D4-4BB1-8FB0-07BDCAA482CC}" srcOrd="1" destOrd="0" presId="urn:microsoft.com/office/officeart/2005/8/layout/hierarchy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DF425A-9608-4238-9809-0EDB9394D393}">
      <dsp:nvSpPr>
        <dsp:cNvPr id="0" name=""/>
        <dsp:cNvSpPr/>
      </dsp:nvSpPr>
      <dsp:spPr>
        <a:xfrm>
          <a:off x="4108445" y="1225438"/>
          <a:ext cx="2706692" cy="1251962"/>
        </a:xfrm>
        <a:custGeom>
          <a:avLst/>
          <a:gdLst/>
          <a:ahLst/>
          <a:cxnLst/>
          <a:rect l="0" t="0" r="0" b="0"/>
          <a:pathLst>
            <a:path>
              <a:moveTo>
                <a:pt x="0" y="0"/>
              </a:moveTo>
              <a:lnTo>
                <a:pt x="0" y="1037542"/>
              </a:lnTo>
              <a:lnTo>
                <a:pt x="2706692" y="1037542"/>
              </a:lnTo>
              <a:lnTo>
                <a:pt x="2706692" y="1251962"/>
              </a:lnTo>
            </a:path>
          </a:pathLst>
        </a:custGeom>
        <a:noFill/>
        <a:ln w="25400" cap="flat" cmpd="sng" algn="ctr">
          <a:solidFill>
            <a:schemeClr val="accent6">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ADF46F3-9F07-463E-A494-B36FE796A376}">
      <dsp:nvSpPr>
        <dsp:cNvPr id="0" name=""/>
        <dsp:cNvSpPr/>
      </dsp:nvSpPr>
      <dsp:spPr>
        <a:xfrm>
          <a:off x="3986212" y="1225438"/>
          <a:ext cx="122232" cy="1251962"/>
        </a:xfrm>
        <a:custGeom>
          <a:avLst/>
          <a:gdLst/>
          <a:ahLst/>
          <a:cxnLst/>
          <a:rect l="0" t="0" r="0" b="0"/>
          <a:pathLst>
            <a:path>
              <a:moveTo>
                <a:pt x="122232" y="0"/>
              </a:moveTo>
              <a:lnTo>
                <a:pt x="122232" y="1037542"/>
              </a:lnTo>
              <a:lnTo>
                <a:pt x="0" y="1037542"/>
              </a:lnTo>
              <a:lnTo>
                <a:pt x="0" y="1251962"/>
              </a:lnTo>
            </a:path>
          </a:pathLst>
        </a:custGeom>
        <a:noFill/>
        <a:ln w="25400" cap="flat" cmpd="sng" algn="ctr">
          <a:solidFill>
            <a:schemeClr val="accent6">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3C91DFE-C537-48F4-8C1B-265858C3155B}">
      <dsp:nvSpPr>
        <dsp:cNvPr id="0" name=""/>
        <dsp:cNvSpPr/>
      </dsp:nvSpPr>
      <dsp:spPr>
        <a:xfrm>
          <a:off x="1157287" y="1225438"/>
          <a:ext cx="2951157" cy="1251962"/>
        </a:xfrm>
        <a:custGeom>
          <a:avLst/>
          <a:gdLst/>
          <a:ahLst/>
          <a:cxnLst/>
          <a:rect l="0" t="0" r="0" b="0"/>
          <a:pathLst>
            <a:path>
              <a:moveTo>
                <a:pt x="2951157" y="0"/>
              </a:moveTo>
              <a:lnTo>
                <a:pt x="2951157" y="1037542"/>
              </a:lnTo>
              <a:lnTo>
                <a:pt x="0" y="1037542"/>
              </a:lnTo>
              <a:lnTo>
                <a:pt x="0" y="1251962"/>
              </a:lnTo>
            </a:path>
          </a:pathLst>
        </a:custGeom>
        <a:noFill/>
        <a:ln w="25400" cap="flat" cmpd="sng" algn="ctr">
          <a:solidFill>
            <a:schemeClr val="accent6">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1AC72F-96C8-4739-B97C-95CC4A8051D3}">
      <dsp:nvSpPr>
        <dsp:cNvPr id="0" name=""/>
        <dsp:cNvSpPr/>
      </dsp:nvSpPr>
      <dsp:spPr>
        <a:xfrm>
          <a:off x="586402" y="-244316"/>
          <a:ext cx="7044084" cy="1469755"/>
        </a:xfrm>
        <a:prstGeom prst="roundRect">
          <a:avLst>
            <a:gd name="adj" fmla="val 10000"/>
          </a:avLst>
        </a:prstGeom>
        <a:solidFill>
          <a:schemeClr val="accent6">
            <a:alpha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604D4C-7FC6-410D-898A-B29D5628E017}">
      <dsp:nvSpPr>
        <dsp:cNvPr id="0" name=""/>
        <dsp:cNvSpPr/>
      </dsp:nvSpPr>
      <dsp:spPr>
        <a:xfrm>
          <a:off x="843577" y="0"/>
          <a:ext cx="7044084" cy="1469755"/>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bg1">
              <a:lumMod val="50000"/>
            </a:schemeClr>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endParaRPr lang="es-ES" sz="2800" b="1" kern="1200" dirty="0">
            <a:latin typeface="Verdana"/>
            <a:cs typeface="Verdana"/>
          </a:endParaRPr>
        </a:p>
      </dsp:txBody>
      <dsp:txXfrm>
        <a:off x="886625" y="43048"/>
        <a:ext cx="6957988" cy="1383659"/>
      </dsp:txXfrm>
    </dsp:sp>
    <dsp:sp modelId="{D8665BA1-5263-4673-927F-63973043BBA0}">
      <dsp:nvSpPr>
        <dsp:cNvPr id="0" name=""/>
        <dsp:cNvSpPr/>
      </dsp:nvSpPr>
      <dsp:spPr>
        <a:xfrm>
          <a:off x="0" y="2477401"/>
          <a:ext cx="2314575" cy="1469755"/>
        </a:xfrm>
        <a:prstGeom prst="roundRect">
          <a:avLst>
            <a:gd name="adj" fmla="val 10000"/>
          </a:avLst>
        </a:prstGeom>
        <a:solidFill>
          <a:schemeClr val="accent6">
            <a:alpha val="7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C3007B-AB11-4756-B281-BAB8EA107D16}">
      <dsp:nvSpPr>
        <dsp:cNvPr id="0" name=""/>
        <dsp:cNvSpPr/>
      </dsp:nvSpPr>
      <dsp:spPr>
        <a:xfrm>
          <a:off x="257174" y="2721717"/>
          <a:ext cx="2314575" cy="1469755"/>
        </a:xfrm>
        <a:prstGeom prst="roundRect">
          <a:avLst>
            <a:gd name="adj" fmla="val 10000"/>
          </a:avLst>
        </a:prstGeom>
        <a:solidFill>
          <a:srgbClr val="EFF9CB"/>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b="1" kern="1200" dirty="0" smtClean="0">
              <a:solidFill>
                <a:schemeClr val="accent5">
                  <a:lumMod val="50000"/>
                </a:schemeClr>
              </a:solidFill>
              <a:latin typeface="Verdana"/>
              <a:cs typeface="Verdana"/>
            </a:rPr>
            <a:t>Las contrataciones se hacen directamente</a:t>
          </a:r>
          <a:endParaRPr lang="es-ES" sz="1800" b="1" kern="1200" dirty="0">
            <a:solidFill>
              <a:schemeClr val="accent5">
                <a:lumMod val="50000"/>
              </a:schemeClr>
            </a:solidFill>
            <a:latin typeface="Verdana"/>
            <a:cs typeface="Verdana"/>
          </a:endParaRPr>
        </a:p>
      </dsp:txBody>
      <dsp:txXfrm>
        <a:off x="300222" y="2764765"/>
        <a:ext cx="2228479" cy="1383659"/>
      </dsp:txXfrm>
    </dsp:sp>
    <dsp:sp modelId="{CA0D5B0B-7CDA-4EB0-9762-8C577763F458}">
      <dsp:nvSpPr>
        <dsp:cNvPr id="0" name=""/>
        <dsp:cNvSpPr/>
      </dsp:nvSpPr>
      <dsp:spPr>
        <a:xfrm>
          <a:off x="2828924" y="2477401"/>
          <a:ext cx="2314575" cy="1469755"/>
        </a:xfrm>
        <a:prstGeom prst="roundRect">
          <a:avLst>
            <a:gd name="adj" fmla="val 10000"/>
          </a:avLst>
        </a:prstGeom>
        <a:solidFill>
          <a:schemeClr val="accent6">
            <a:alpha val="7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3F32B5-F5F5-4112-A2D5-E1029D953421}">
      <dsp:nvSpPr>
        <dsp:cNvPr id="0" name=""/>
        <dsp:cNvSpPr/>
      </dsp:nvSpPr>
      <dsp:spPr>
        <a:xfrm>
          <a:off x="3086099" y="2721717"/>
          <a:ext cx="2314575" cy="1469755"/>
        </a:xfrm>
        <a:prstGeom prst="roundRect">
          <a:avLst>
            <a:gd name="adj" fmla="val 10000"/>
          </a:avLst>
        </a:prstGeom>
        <a:solidFill>
          <a:srgbClr val="FFABA7">
            <a:alpha val="90000"/>
          </a:srgb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b="1" kern="1200" dirty="0" smtClean="0">
              <a:solidFill>
                <a:schemeClr val="accent5">
                  <a:lumMod val="50000"/>
                </a:schemeClr>
              </a:solidFill>
              <a:latin typeface="Verdana"/>
              <a:cs typeface="Verdana"/>
            </a:rPr>
            <a:t>Los/as ILS-GI están en una lista única y específica</a:t>
          </a:r>
          <a:endParaRPr lang="es-ES" sz="1800" b="1" kern="1200" dirty="0">
            <a:solidFill>
              <a:schemeClr val="accent5">
                <a:lumMod val="50000"/>
              </a:schemeClr>
            </a:solidFill>
            <a:latin typeface="Verdana"/>
            <a:cs typeface="Verdana"/>
          </a:endParaRPr>
        </a:p>
      </dsp:txBody>
      <dsp:txXfrm>
        <a:off x="3129147" y="2764765"/>
        <a:ext cx="2228479" cy="1383659"/>
      </dsp:txXfrm>
    </dsp:sp>
    <dsp:sp modelId="{16385D68-24F8-4177-8DB4-B54E5119A410}">
      <dsp:nvSpPr>
        <dsp:cNvPr id="0" name=""/>
        <dsp:cNvSpPr/>
      </dsp:nvSpPr>
      <dsp:spPr>
        <a:xfrm>
          <a:off x="5657850" y="2477401"/>
          <a:ext cx="2314575" cy="1469755"/>
        </a:xfrm>
        <a:prstGeom prst="roundRect">
          <a:avLst>
            <a:gd name="adj" fmla="val 10000"/>
          </a:avLst>
        </a:prstGeom>
        <a:solidFill>
          <a:schemeClr val="accent6">
            <a:alpha val="7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91F8A9-501E-467A-B135-F38FF4621554}">
      <dsp:nvSpPr>
        <dsp:cNvPr id="0" name=""/>
        <dsp:cNvSpPr/>
      </dsp:nvSpPr>
      <dsp:spPr>
        <a:xfrm>
          <a:off x="5915024" y="2721717"/>
          <a:ext cx="2314575" cy="1469755"/>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endParaRPr lang="es-ES" sz="2000" b="1" kern="1200" dirty="0" smtClean="0">
            <a:latin typeface="Verdana"/>
            <a:cs typeface="Verdana"/>
          </a:endParaRPr>
        </a:p>
        <a:p>
          <a:pPr lvl="0" algn="ctr" defTabSz="889000">
            <a:lnSpc>
              <a:spcPct val="90000"/>
            </a:lnSpc>
            <a:spcBef>
              <a:spcPct val="0"/>
            </a:spcBef>
            <a:spcAft>
              <a:spcPct val="35000"/>
            </a:spcAft>
          </a:pPr>
          <a:r>
            <a:rPr lang="es-ES" sz="1800" b="1" kern="1200" dirty="0" smtClean="0">
              <a:solidFill>
                <a:schemeClr val="accent5">
                  <a:lumMod val="50000"/>
                </a:schemeClr>
              </a:solidFill>
              <a:latin typeface="Verdana"/>
              <a:cs typeface="Verdana"/>
            </a:rPr>
            <a:t>En agosto se hacen las adjudicaciones de las plazas existentes</a:t>
          </a:r>
        </a:p>
        <a:p>
          <a:pPr lvl="0" algn="ctr" defTabSz="889000">
            <a:lnSpc>
              <a:spcPct val="90000"/>
            </a:lnSpc>
            <a:spcBef>
              <a:spcPct val="0"/>
            </a:spcBef>
            <a:spcAft>
              <a:spcPct val="35000"/>
            </a:spcAft>
          </a:pPr>
          <a:endParaRPr lang="es-ES" sz="2000" kern="1200" dirty="0"/>
        </a:p>
      </dsp:txBody>
      <dsp:txXfrm>
        <a:off x="5958072" y="2764765"/>
        <a:ext cx="2228479" cy="138365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1638" cy="496888"/>
          </a:xfrm>
          <a:prstGeom prst="rect">
            <a:avLst/>
          </a:prstGeom>
        </p:spPr>
        <p:txBody>
          <a:bodyPr vert="horz" lIns="91440" tIns="45720" rIns="91440" bIns="45720" rtlCol="0"/>
          <a:lstStyle>
            <a:lvl1pPr algn="l" eaLnBrk="1" fontAlgn="auto" latinLnBrk="0" hangingPunct="1">
              <a:spcBef>
                <a:spcPts val="0"/>
              </a:spcBef>
              <a:spcAft>
                <a:spcPts val="0"/>
              </a:spcAft>
              <a:defRPr lang="es-ES" sz="1200">
                <a:latin typeface="+mn-lt"/>
                <a:ea typeface="+mn-ea"/>
                <a:cs typeface="+mn-cs"/>
              </a:defRPr>
            </a:lvl1pPr>
          </a:lstStyle>
          <a:p>
            <a:pPr>
              <a:defRPr/>
            </a:pPr>
            <a:endParaRPr/>
          </a:p>
        </p:txBody>
      </p:sp>
      <p:sp>
        <p:nvSpPr>
          <p:cNvPr id="3" name="Date Placeholder 2"/>
          <p:cNvSpPr>
            <a:spLocks noGrp="1"/>
          </p:cNvSpPr>
          <p:nvPr>
            <p:ph type="dt" idx="1"/>
          </p:nvPr>
        </p:nvSpPr>
        <p:spPr>
          <a:xfrm>
            <a:off x="3846513" y="0"/>
            <a:ext cx="2941637" cy="4968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cs typeface="Arial" pitchFamily="34" charset="0"/>
              </a:defRPr>
            </a:lvl1pPr>
          </a:lstStyle>
          <a:p>
            <a:pPr>
              <a:defRPr/>
            </a:pPr>
            <a:fld id="{71D529B0-14A4-4DFE-BA11-5AD54CE4C681}" type="datetimeFigureOut">
              <a:rPr lang="es-ES" altLang="es-ES"/>
              <a:pPr>
                <a:defRPr/>
              </a:pPr>
              <a:t>29/03/2017</a:t>
            </a:fld>
            <a:endParaRPr lang="es-ES" altLang="es-ES"/>
          </a:p>
        </p:txBody>
      </p:sp>
      <p:sp>
        <p:nvSpPr>
          <p:cNvPr id="4" name="Slide Image Placeholder 3"/>
          <p:cNvSpPr>
            <a:spLocks noGrp="1" noRot="1" noChangeAspect="1"/>
          </p:cNvSpPr>
          <p:nvPr>
            <p:ph type="sldImg" idx="2"/>
          </p:nvPr>
        </p:nvSpPr>
        <p:spPr>
          <a:xfrm>
            <a:off x="912813" y="744538"/>
            <a:ext cx="4964112" cy="3724275"/>
          </a:xfrm>
          <a:prstGeom prst="rect">
            <a:avLst/>
          </a:prstGeom>
          <a:noFill/>
          <a:ln w="12700">
            <a:solidFill>
              <a:prstClr val="black"/>
            </a:solidFill>
          </a:ln>
        </p:spPr>
        <p:txBody>
          <a:bodyPr vert="horz" lIns="91440" tIns="45720" rIns="91440" bIns="45720" rtlCol="0" anchor="ctr"/>
          <a:lstStyle/>
          <a:p>
            <a:pPr lvl="0"/>
            <a:endParaRPr lang="es-ES" noProof="0"/>
          </a:p>
        </p:txBody>
      </p:sp>
      <p:sp>
        <p:nvSpPr>
          <p:cNvPr id="5" name="Notes Placeholder 4"/>
          <p:cNvSpPr>
            <a:spLocks noGrp="1"/>
          </p:cNvSpPr>
          <p:nvPr>
            <p:ph type="body" sz="quarter" idx="3"/>
          </p:nvPr>
        </p:nvSpPr>
        <p:spPr>
          <a:xfrm>
            <a:off x="679450" y="4716463"/>
            <a:ext cx="5430838" cy="4468812"/>
          </a:xfrm>
          <a:prstGeom prst="rect">
            <a:avLst/>
          </a:prstGeom>
        </p:spPr>
        <p:txBody>
          <a:bodyPr vert="horz" wrap="square" lIns="91440" tIns="45720" rIns="91440" bIns="45720" numCol="1" anchor="t" anchorCtr="0" compatLnSpc="1">
            <a:prstTxWarp prst="textNoShape">
              <a:avLst/>
            </a:prstTxWarp>
          </a:bodyPr>
          <a:lstStyle/>
          <a:p>
            <a:pPr lvl="0"/>
            <a:r>
              <a:rPr lang="es-ES" altLang="es-ES" noProof="0" smtClean="0"/>
              <a:t>Haga clic para modificar el estilo de texto del patrón</a:t>
            </a:r>
          </a:p>
          <a:p>
            <a:pPr lvl="1"/>
            <a:r>
              <a:rPr lang="es-ES" altLang="es-ES" noProof="0" smtClean="0"/>
              <a:t>Segundo nivel</a:t>
            </a:r>
          </a:p>
          <a:p>
            <a:pPr lvl="2"/>
            <a:r>
              <a:rPr lang="es-ES" altLang="es-ES" noProof="0" smtClean="0"/>
              <a:t>Tercer nivel</a:t>
            </a:r>
          </a:p>
          <a:p>
            <a:pPr lvl="3"/>
            <a:r>
              <a:rPr lang="es-ES" altLang="es-ES" noProof="0" smtClean="0"/>
              <a:t>Cuarto nivel</a:t>
            </a:r>
          </a:p>
          <a:p>
            <a:pPr lvl="4"/>
            <a:r>
              <a:rPr lang="es-ES" altLang="es-ES" noProof="0" smtClean="0"/>
              <a:t>Quinto nivel</a:t>
            </a:r>
          </a:p>
        </p:txBody>
      </p:sp>
      <p:sp>
        <p:nvSpPr>
          <p:cNvPr id="6" name="Footer Placeholder 5"/>
          <p:cNvSpPr>
            <a:spLocks noGrp="1"/>
          </p:cNvSpPr>
          <p:nvPr>
            <p:ph type="ftr" sz="quarter" idx="4"/>
          </p:nvPr>
        </p:nvSpPr>
        <p:spPr>
          <a:xfrm>
            <a:off x="0" y="9431338"/>
            <a:ext cx="2941638" cy="496887"/>
          </a:xfrm>
          <a:prstGeom prst="rect">
            <a:avLst/>
          </a:prstGeom>
        </p:spPr>
        <p:txBody>
          <a:bodyPr vert="horz" lIns="91440" tIns="45720" rIns="91440" bIns="45720" rtlCol="0" anchor="b"/>
          <a:lstStyle>
            <a:lvl1pPr algn="l" eaLnBrk="1" fontAlgn="auto" latinLnBrk="0" hangingPunct="1">
              <a:spcBef>
                <a:spcPts val="0"/>
              </a:spcBef>
              <a:spcAft>
                <a:spcPts val="0"/>
              </a:spcAft>
              <a:defRPr lang="es-ES" sz="1200">
                <a:latin typeface="+mn-lt"/>
                <a:ea typeface="+mn-ea"/>
                <a:cs typeface="+mn-cs"/>
              </a:defRPr>
            </a:lvl1pPr>
          </a:lstStyle>
          <a:p>
            <a:pPr>
              <a:defRPr/>
            </a:pPr>
            <a:endParaRPr/>
          </a:p>
        </p:txBody>
      </p:sp>
      <p:sp>
        <p:nvSpPr>
          <p:cNvPr id="7" name="Slide Number Placeholder 6"/>
          <p:cNvSpPr>
            <a:spLocks noGrp="1"/>
          </p:cNvSpPr>
          <p:nvPr>
            <p:ph type="sldNum" sz="quarter" idx="5"/>
          </p:nvPr>
        </p:nvSpPr>
        <p:spPr>
          <a:xfrm>
            <a:off x="3846513" y="9431338"/>
            <a:ext cx="2941637"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cs typeface="Arial" pitchFamily="34" charset="0"/>
              </a:defRPr>
            </a:lvl1pPr>
          </a:lstStyle>
          <a:p>
            <a:pPr>
              <a:defRPr/>
            </a:pPr>
            <a:fld id="{8718F8A1-249C-4E78-86CE-6ECB129BB531}" type="slidenum">
              <a:rPr lang="es-ES" altLang="es-ES"/>
              <a:pPr>
                <a:defRPr/>
              </a:pPr>
              <a:t>‹Nº›</a:t>
            </a:fld>
            <a:endParaRPr lang="es-ES" altLang="es-ES"/>
          </a:p>
        </p:txBody>
      </p:sp>
    </p:spTree>
    <p:extLst>
      <p:ext uri="{BB962C8B-B14F-4D97-AF65-F5344CB8AC3E}">
        <p14:creationId xmlns:p14="http://schemas.microsoft.com/office/powerpoint/2010/main" val="33818643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lang="es-ES"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lang="es-ES"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lang="es-ES"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lang="es-ES"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lang="es-ES"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lang="es-ES" sz="1200" kern="1200">
        <a:solidFill>
          <a:schemeClr val="tx1"/>
        </a:solidFill>
        <a:latin typeface="+mn-lt"/>
        <a:ea typeface="+mn-ea"/>
        <a:cs typeface="+mn-cs"/>
      </a:defRPr>
    </a:lvl6pPr>
    <a:lvl7pPr marL="2743200" algn="l" defTabSz="914400" rtl="0" eaLnBrk="1" latinLnBrk="0" hangingPunct="1">
      <a:defRPr lang="es-ES" sz="1200" kern="1200">
        <a:solidFill>
          <a:schemeClr val="tx1"/>
        </a:solidFill>
        <a:latin typeface="+mn-lt"/>
        <a:ea typeface="+mn-ea"/>
        <a:cs typeface="+mn-cs"/>
      </a:defRPr>
    </a:lvl7pPr>
    <a:lvl8pPr marL="3200400" algn="l" defTabSz="914400" rtl="0" eaLnBrk="1" latinLnBrk="0" hangingPunct="1">
      <a:defRPr lang="es-ES" sz="1200" kern="1200">
        <a:solidFill>
          <a:schemeClr val="tx1"/>
        </a:solidFill>
        <a:latin typeface="+mn-lt"/>
        <a:ea typeface="+mn-ea"/>
        <a:cs typeface="+mn-cs"/>
      </a:defRPr>
    </a:lvl8pPr>
    <a:lvl9pPr marL="3657600" algn="l" defTabSz="914400" rtl="0" eaLnBrk="1" latinLnBrk="0" hangingPunct="1">
      <a:defRPr lang="es-ES"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altLang="es-ES" smtClean="0"/>
              <a:t>Egunon , Buenos días </a:t>
            </a:r>
          </a:p>
        </p:txBody>
      </p:sp>
      <p:sp>
        <p:nvSpPr>
          <p:cNvPr id="44036"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5B22CEAA-5157-45B8-B32D-94C23CAFC881}" type="slidenum">
              <a:rPr lang="es-ES" altLang="es-ES" smtClean="0">
                <a:latin typeface="Calibri" pitchFamily="34" charset="0"/>
                <a:cs typeface="Arial" charset="0"/>
              </a:rPr>
              <a:pPr/>
              <a:t>2</a:t>
            </a:fld>
            <a:endParaRPr lang="es-ES" altLang="es-ES" smtClean="0">
              <a:latin typeface="Calibri" pitchFamily="34"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altLang="es-ES"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CCF813C9-CBF9-408A-8433-055F99F32A2D}" type="slidenum">
              <a:rPr lang="es-ES" altLang="es-ES" smtClean="0">
                <a:solidFill>
                  <a:srgbClr val="000000"/>
                </a:solidFill>
                <a:latin typeface="Calibri" pitchFamily="34" charset="0"/>
                <a:cs typeface="Arial" charset="0"/>
              </a:rPr>
              <a:pPr/>
              <a:t>3</a:t>
            </a:fld>
            <a:endParaRPr lang="es-ES" altLang="es-ES" smtClean="0">
              <a:solidFill>
                <a:srgbClr val="000000"/>
              </a:solidFill>
              <a:latin typeface="Calibri" pitchFamily="34"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altLang="es-ES" smtClean="0"/>
          </a:p>
        </p:txBody>
      </p:sp>
      <p:sp>
        <p:nvSpPr>
          <p:cNvPr id="460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B5B0BB45-8A88-4B64-9783-CD8537EF54E7}" type="slidenum">
              <a:rPr lang="es-ES" altLang="es-ES" smtClean="0">
                <a:latin typeface="Calibri" pitchFamily="34" charset="0"/>
                <a:cs typeface="Arial" charset="0"/>
              </a:rPr>
              <a:pPr/>
              <a:t>4</a:t>
            </a:fld>
            <a:endParaRPr lang="es-ES" altLang="es-ES" smtClean="0">
              <a:latin typeface="Calibri" pitchFamily="34"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altLang="es-ES" smtClean="0"/>
          </a:p>
        </p:txBody>
      </p:sp>
      <p:sp>
        <p:nvSpPr>
          <p:cNvPr id="471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41F05076-ECDB-4E7B-9C19-38FA32C04648}" type="slidenum">
              <a:rPr lang="es-ES" altLang="es-ES" smtClean="0">
                <a:latin typeface="Calibri" pitchFamily="34" charset="0"/>
                <a:cs typeface="Arial" charset="0"/>
              </a:rPr>
              <a:pPr/>
              <a:t>5</a:t>
            </a:fld>
            <a:endParaRPr lang="es-ES" altLang="es-ES" smtClean="0">
              <a:latin typeface="Calibri" pitchFamily="34" charset="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altLang="es-ES" smtClean="0"/>
          </a:p>
        </p:txBody>
      </p:sp>
      <p:sp>
        <p:nvSpPr>
          <p:cNvPr id="481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E128E547-47A0-4FEF-9917-BA43E00B4235}" type="slidenum">
              <a:rPr lang="es-ES" altLang="es-ES" smtClean="0">
                <a:latin typeface="Calibri" pitchFamily="34" charset="0"/>
                <a:cs typeface="Arial" charset="0"/>
              </a:rPr>
              <a:pPr/>
              <a:t>6</a:t>
            </a:fld>
            <a:endParaRPr lang="es-ES" altLang="es-ES" smtClean="0">
              <a:latin typeface="Calibri" pitchFamily="34"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altLang="es-ES" smtClean="0"/>
          </a:p>
        </p:txBody>
      </p:sp>
      <p:sp>
        <p:nvSpPr>
          <p:cNvPr id="491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DD8D950D-4371-437F-BBCA-9C991FE9DE6A}" type="slidenum">
              <a:rPr lang="es-ES" altLang="es-ES" smtClean="0">
                <a:latin typeface="Calibri" pitchFamily="34" charset="0"/>
                <a:cs typeface="Arial" charset="0"/>
              </a:rPr>
              <a:pPr/>
              <a:t>7</a:t>
            </a:fld>
            <a:endParaRPr lang="es-ES" altLang="es-ES" smtClean="0">
              <a:latin typeface="Calibri" pitchFamily="34" charset="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altLang="es-ES" smtClean="0"/>
          </a:p>
        </p:txBody>
      </p:sp>
      <p:sp>
        <p:nvSpPr>
          <p:cNvPr id="501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151CB89C-425C-4A0D-8786-99BEEB2992C0}" type="slidenum">
              <a:rPr lang="es-ES" altLang="es-ES" smtClean="0">
                <a:latin typeface="Calibri" pitchFamily="34" charset="0"/>
                <a:cs typeface="Arial" charset="0"/>
              </a:rPr>
              <a:pPr/>
              <a:t>8</a:t>
            </a:fld>
            <a:endParaRPr lang="es-ES" altLang="es-ES" smtClean="0">
              <a:latin typeface="Calibri" pitchFamily="34" charset="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altLang="es-ES" smtClean="0"/>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5BB7B12E-8F82-4933-91AC-6EF530DF404C}" type="slidenum">
              <a:rPr lang="es-ES" altLang="es-ES" smtClean="0">
                <a:solidFill>
                  <a:srgbClr val="000000"/>
                </a:solidFill>
                <a:latin typeface="Calibri" pitchFamily="34" charset="0"/>
                <a:cs typeface="Arial" charset="0"/>
              </a:rPr>
              <a:pPr/>
              <a:t>10</a:t>
            </a:fld>
            <a:endParaRPr lang="es-ES" altLang="es-ES" smtClean="0">
              <a:solidFill>
                <a:srgbClr val="000000"/>
              </a:solidFill>
              <a:latin typeface="Calibri" pitchFamily="34" charset="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ES" smtClean="0"/>
          </a:p>
        </p:txBody>
      </p:sp>
      <p:sp>
        <p:nvSpPr>
          <p:cNvPr id="522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73A9ACEA-ED1B-4957-8717-D8F35BAC2224}" type="slidenum">
              <a:rPr lang="es-ES" altLang="es-ES" smtClean="0">
                <a:latin typeface="Calibri" pitchFamily="34" charset="0"/>
                <a:cs typeface="Arial" charset="0"/>
              </a:rPr>
              <a:pPr/>
              <a:t>11</a:t>
            </a:fld>
            <a:endParaRPr lang="es-ES" altLang="es-ES" smtClean="0">
              <a:latin typeface="Calibri" pitchFamily="34" charset="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buFont typeface="Wingdings" pitchFamily="2" charset="2"/>
              <a:buNone/>
            </a:pPr>
            <a:r>
              <a:rPr lang="es-ES_tradnl" altLang="es-ES" smtClean="0">
                <a:latin typeface="Verdana" pitchFamily="34" charset="0"/>
              </a:rPr>
              <a:t>En este modelo se aprovechan las interacciones sociales y comunicativas con compañeros y compañeras oyentes y sordos, tanto coetáneos como de distintas edades, mejorando la habilidad para comprender estados mentales de otros, proporcionando, asimismo, estabilidad emocional en el alumnado sordo.</a:t>
            </a:r>
            <a:endParaRPr altLang="es-ES" smtClean="0">
              <a:latin typeface="Verdana" pitchFamily="34" charset="0"/>
            </a:endParaRPr>
          </a:p>
          <a:p>
            <a:pPr eaLnBrk="1" hangingPunct="1">
              <a:lnSpc>
                <a:spcPct val="80000"/>
              </a:lnSpc>
            </a:pPr>
            <a:endParaRPr altLang="es-ES" smtClean="0">
              <a:latin typeface="Verdana" pitchFamily="34" charset="0"/>
            </a:endParaRPr>
          </a:p>
          <a:p>
            <a:pPr eaLnBrk="1" hangingPunct="1"/>
            <a:endParaRPr lang="es-ES_tradnl" altLang="es-ES" smtClean="0"/>
          </a:p>
        </p:txBody>
      </p:sp>
      <p:sp>
        <p:nvSpPr>
          <p:cNvPr id="532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CA42195C-C9BE-47ED-BCBC-61FDAB14E5A2}" type="slidenum">
              <a:rPr lang="es-ES" altLang="es-ES" smtClean="0">
                <a:cs typeface="Arial" charset="0"/>
              </a:rPr>
              <a:pPr/>
              <a:t>12</a:t>
            </a:fld>
            <a:endParaRPr lang="es-ES" altLang="es-ES" smtClean="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altLang="es-ES" smtClean="0"/>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9041F3EB-263E-4285-9FE6-7447666E35E8}" type="slidenum">
              <a:rPr lang="es-ES" altLang="es-ES" smtClean="0">
                <a:solidFill>
                  <a:srgbClr val="000000"/>
                </a:solidFill>
                <a:latin typeface="Calibri" pitchFamily="34" charset="0"/>
                <a:cs typeface="Arial" charset="0"/>
              </a:rPr>
              <a:pPr/>
              <a:t>13</a:t>
            </a:fld>
            <a:endParaRPr lang="es-ES" altLang="es-ES" smtClean="0">
              <a:solidFill>
                <a:srgbClr val="000000"/>
              </a:solidFill>
              <a:latin typeface="Calibri" pitchFamily="34" charset="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altLang="es-ES" smtClean="0"/>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18B6725B-8D5C-42FB-8F6E-A68AC08F91A0}" type="slidenum">
              <a:rPr lang="es-ES" altLang="es-ES" smtClean="0">
                <a:solidFill>
                  <a:srgbClr val="000000"/>
                </a:solidFill>
                <a:latin typeface="Calibri" pitchFamily="34" charset="0"/>
                <a:cs typeface="Arial" charset="0"/>
              </a:rPr>
              <a:pPr/>
              <a:t>14</a:t>
            </a:fld>
            <a:endParaRPr lang="es-ES" altLang="es-ES" smtClean="0">
              <a:solidFill>
                <a:srgbClr val="000000"/>
              </a:solidFill>
              <a:latin typeface="Calibri" pitchFamily="34" charset="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buFont typeface="Wingdings" pitchFamily="2" charset="2"/>
              <a:buNone/>
            </a:pPr>
            <a:r>
              <a:rPr lang="es-ES_tradnl" altLang="es-ES" smtClean="0">
                <a:latin typeface="Verdana" pitchFamily="34" charset="0"/>
              </a:rPr>
              <a:t>En este modelo se aprovechan las interacciones sociales y comunicativas con compañeros y compañeras oyentes y sordos, tanto coetáneos como de distintas edades, mejorando la habilidad para comprender estados mentales de otros, proporcionando, asimismo, estabilidad emocional en el alumnado sordo.</a:t>
            </a:r>
            <a:endParaRPr altLang="es-ES" smtClean="0">
              <a:latin typeface="Verdana" pitchFamily="34" charset="0"/>
            </a:endParaRPr>
          </a:p>
          <a:p>
            <a:pPr eaLnBrk="1" hangingPunct="1">
              <a:lnSpc>
                <a:spcPct val="80000"/>
              </a:lnSpc>
            </a:pPr>
            <a:endParaRPr altLang="es-ES" smtClean="0">
              <a:latin typeface="Verdana" pitchFamily="34" charset="0"/>
            </a:endParaRPr>
          </a:p>
          <a:p>
            <a:pPr eaLnBrk="1" hangingPunct="1"/>
            <a:endParaRPr lang="es-ES_tradnl" altLang="es-ES" smtClean="0"/>
          </a:p>
        </p:txBody>
      </p:sp>
      <p:sp>
        <p:nvSpPr>
          <p:cNvPr id="563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2F506A7C-4EA1-4D58-AFBA-B85FA8E5F133}" type="slidenum">
              <a:rPr lang="es-ES" altLang="es-ES" smtClean="0">
                <a:cs typeface="Arial" charset="0"/>
              </a:rPr>
              <a:pPr/>
              <a:t>15</a:t>
            </a:fld>
            <a:endParaRPr lang="es-ES" altLang="es-ES" smtClean="0">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buFont typeface="Wingdings" pitchFamily="2" charset="2"/>
              <a:buNone/>
            </a:pPr>
            <a:r>
              <a:rPr lang="es-ES_tradnl" altLang="es-ES" smtClean="0">
                <a:latin typeface="Verdana" pitchFamily="34" charset="0"/>
              </a:rPr>
              <a:t>En este modelo se aprovechan las interacciones sociales y comunicativas con compañeros y compañeras oyentes y sordos, tanto coetáneos como de distintas edades, mejorando la habilidad para comprender estados mentales de otros, proporcionando, asimismo, estabilidad emocional en el alumnado sordo.</a:t>
            </a:r>
            <a:endParaRPr altLang="es-ES" smtClean="0">
              <a:latin typeface="Verdana" pitchFamily="34" charset="0"/>
            </a:endParaRPr>
          </a:p>
          <a:p>
            <a:pPr eaLnBrk="1" hangingPunct="1">
              <a:lnSpc>
                <a:spcPct val="80000"/>
              </a:lnSpc>
            </a:pPr>
            <a:endParaRPr altLang="es-ES" smtClean="0">
              <a:latin typeface="Verdana" pitchFamily="34" charset="0"/>
            </a:endParaRPr>
          </a:p>
          <a:p>
            <a:pPr eaLnBrk="1" hangingPunct="1"/>
            <a:endParaRPr lang="es-ES_tradnl" altLang="es-ES" smtClean="0"/>
          </a:p>
        </p:txBody>
      </p:sp>
      <p:sp>
        <p:nvSpPr>
          <p:cNvPr id="573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D49397B0-80F0-4EC4-8D9F-6324A4E8F8D7}" type="slidenum">
              <a:rPr lang="es-ES" altLang="es-ES" smtClean="0">
                <a:cs typeface="Arial" charset="0"/>
              </a:rPr>
              <a:pPr/>
              <a:t>16</a:t>
            </a:fld>
            <a:endParaRPr lang="es-ES" altLang="es-ES" smtClean="0">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buFont typeface="Wingdings" pitchFamily="2" charset="2"/>
              <a:buNone/>
            </a:pPr>
            <a:r>
              <a:rPr lang="es-ES_tradnl" altLang="es-ES" smtClean="0">
                <a:latin typeface="Verdana" pitchFamily="34" charset="0"/>
              </a:rPr>
              <a:t>En este modelo se aprovechan las interacciones sociales y comunicativas con compañeros y compañeras oyentes y sordos, tanto coetáneos como de distintas edades, mejorando la habilidad para comprender estados mentales de otros, proporcionando, asimismo, estabilidad emocional en el alumnado sordo.</a:t>
            </a:r>
            <a:endParaRPr altLang="es-ES" smtClean="0">
              <a:latin typeface="Verdana" pitchFamily="34" charset="0"/>
            </a:endParaRPr>
          </a:p>
          <a:p>
            <a:pPr eaLnBrk="1" hangingPunct="1">
              <a:lnSpc>
                <a:spcPct val="80000"/>
              </a:lnSpc>
            </a:pPr>
            <a:endParaRPr altLang="es-ES" smtClean="0">
              <a:latin typeface="Verdana" pitchFamily="34" charset="0"/>
            </a:endParaRPr>
          </a:p>
          <a:p>
            <a:pPr eaLnBrk="1" hangingPunct="1"/>
            <a:endParaRPr lang="es-ES_tradnl" altLang="es-ES" smtClean="0"/>
          </a:p>
        </p:txBody>
      </p:sp>
      <p:sp>
        <p:nvSpPr>
          <p:cNvPr id="583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7E0C51DF-ABC6-4683-9FD4-0904740E9F42}" type="slidenum">
              <a:rPr lang="es-ES" altLang="es-ES" smtClean="0">
                <a:cs typeface="Arial" charset="0"/>
              </a:rPr>
              <a:pPr/>
              <a:t>17</a:t>
            </a:fld>
            <a:endParaRPr lang="es-ES" altLang="es-ES" smtClean="0">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buFont typeface="Wingdings" pitchFamily="2" charset="2"/>
              <a:buNone/>
            </a:pPr>
            <a:r>
              <a:rPr lang="es-ES_tradnl" altLang="es-ES" smtClean="0">
                <a:latin typeface="Verdana" pitchFamily="34" charset="0"/>
              </a:rPr>
              <a:t>En este modelo se aprovechan las interacciones sociales y comunicativas con compañeros y compañeras oyentes y sordos, tanto coetáneos como de distintas edades, mejorando la habilidad para comprender estados mentales de otros, proporcionando, asimismo, estabilidad emocional en el alumnado sordo.</a:t>
            </a:r>
            <a:endParaRPr altLang="es-ES" smtClean="0">
              <a:latin typeface="Verdana" pitchFamily="34" charset="0"/>
            </a:endParaRPr>
          </a:p>
          <a:p>
            <a:pPr eaLnBrk="1" hangingPunct="1">
              <a:lnSpc>
                <a:spcPct val="80000"/>
              </a:lnSpc>
            </a:pPr>
            <a:endParaRPr altLang="es-ES" smtClean="0">
              <a:latin typeface="Verdana" pitchFamily="34" charset="0"/>
            </a:endParaRPr>
          </a:p>
          <a:p>
            <a:pPr eaLnBrk="1" hangingPunct="1"/>
            <a:endParaRPr lang="es-ES_tradnl" altLang="es-ES" smtClean="0"/>
          </a:p>
        </p:txBody>
      </p:sp>
      <p:sp>
        <p:nvSpPr>
          <p:cNvPr id="593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914BFA1C-D579-4DA8-850C-69B35EA35F4C}" type="slidenum">
              <a:rPr lang="es-ES" altLang="es-ES" smtClean="0">
                <a:cs typeface="Arial" charset="0"/>
              </a:rPr>
              <a:pPr/>
              <a:t>18</a:t>
            </a:fld>
            <a:endParaRPr lang="es-ES" altLang="es-ES" smtClean="0">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buFont typeface="Wingdings" pitchFamily="2" charset="2"/>
              <a:buNone/>
            </a:pPr>
            <a:r>
              <a:rPr lang="es-ES_tradnl" altLang="es-ES" smtClean="0">
                <a:latin typeface="Verdana" pitchFamily="34" charset="0"/>
              </a:rPr>
              <a:t>En este modelo se aprovechan las interacciones sociales y comunicativas con compañeros y compañeras oyentes y sordos, tanto coetáneos como de distintas edades, mejorando la habilidad para comprender estados mentales de otros, proporcionando, asimismo, estabilidad emocional en el alumnado sordo.</a:t>
            </a:r>
            <a:endParaRPr altLang="es-ES" smtClean="0">
              <a:latin typeface="Verdana" pitchFamily="34" charset="0"/>
            </a:endParaRPr>
          </a:p>
          <a:p>
            <a:pPr eaLnBrk="1" hangingPunct="1">
              <a:lnSpc>
                <a:spcPct val="80000"/>
              </a:lnSpc>
            </a:pPr>
            <a:endParaRPr altLang="es-ES" smtClean="0">
              <a:latin typeface="Verdana" pitchFamily="34" charset="0"/>
            </a:endParaRPr>
          </a:p>
          <a:p>
            <a:pPr eaLnBrk="1" hangingPunct="1"/>
            <a:endParaRPr lang="es-ES_tradnl" altLang="es-ES" smtClean="0"/>
          </a:p>
        </p:txBody>
      </p:sp>
      <p:sp>
        <p:nvSpPr>
          <p:cNvPr id="604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AEB260D1-5586-4938-9F95-F42244360273}" type="slidenum">
              <a:rPr lang="es-ES" altLang="es-ES" smtClean="0">
                <a:cs typeface="Arial" charset="0"/>
              </a:rPr>
              <a:pPr/>
              <a:t>19</a:t>
            </a:fld>
            <a:endParaRPr lang="es-ES" altLang="es-ES" smtClean="0">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buFont typeface="Wingdings" pitchFamily="2" charset="2"/>
              <a:buNone/>
            </a:pPr>
            <a:r>
              <a:rPr lang="es-ES_tradnl" altLang="es-ES" smtClean="0">
                <a:latin typeface="Verdana" pitchFamily="34" charset="0"/>
              </a:rPr>
              <a:t>En este modelo se aprovechan las interacciones sociales y comunicativas con compañeros y compañeras oyentes y sordos, tanto coetáneos como de distintas edades, mejorando la habilidad para comprender estados mentales de otros, proporcionando, asimismo, estabilidad emocional en el alumnado sordo.</a:t>
            </a:r>
            <a:endParaRPr altLang="es-ES" smtClean="0">
              <a:latin typeface="Verdana" pitchFamily="34" charset="0"/>
            </a:endParaRPr>
          </a:p>
          <a:p>
            <a:pPr eaLnBrk="1" hangingPunct="1">
              <a:lnSpc>
                <a:spcPct val="80000"/>
              </a:lnSpc>
            </a:pPr>
            <a:endParaRPr altLang="es-ES" smtClean="0">
              <a:latin typeface="Verdana" pitchFamily="34" charset="0"/>
            </a:endParaRPr>
          </a:p>
          <a:p>
            <a:pPr eaLnBrk="1" hangingPunct="1"/>
            <a:endParaRPr lang="es-ES_tradnl" altLang="es-ES" smtClean="0"/>
          </a:p>
        </p:txBody>
      </p:sp>
      <p:sp>
        <p:nvSpPr>
          <p:cNvPr id="614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5E5CFB30-8073-4EED-A326-C061AAE8FB1E}" type="slidenum">
              <a:rPr lang="es-ES" altLang="es-ES" smtClean="0">
                <a:cs typeface="Arial" charset="0"/>
              </a:rPr>
              <a:pPr/>
              <a:t>20</a:t>
            </a:fld>
            <a:endParaRPr lang="es-ES" altLang="es-ES" smtClean="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a de título">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38" y="20638"/>
            <a:ext cx="3498850" cy="282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03613" y="20638"/>
            <a:ext cx="5624512" cy="282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0638" y="2817813"/>
            <a:ext cx="7669212" cy="229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662863" y="2819400"/>
            <a:ext cx="1460500" cy="229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p:cNvPicPr>
            <a:picLocks/>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0638" y="5089525"/>
            <a:ext cx="9097962"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3"/>
          <p:cNvSpPr/>
          <p:nvPr userDrawn="1"/>
        </p:nvSpPr>
        <p:spPr>
          <a:xfrm>
            <a:off x="8755063" y="2470150"/>
            <a:ext cx="304800" cy="152400"/>
          </a:xfrm>
          <a:prstGeom prst="rect">
            <a:avLst/>
          </a:prstGeom>
          <a:solidFill>
            <a:srgbClr val="F274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a:solidFill>
                <a:srgbClr val="F47F28"/>
              </a:solidFill>
            </a:endParaRPr>
          </a:p>
        </p:txBody>
      </p:sp>
      <p:sp>
        <p:nvSpPr>
          <p:cNvPr id="15" name="Text Placeholder 15"/>
          <p:cNvSpPr>
            <a:spLocks noGrp="1"/>
          </p:cNvSpPr>
          <p:nvPr>
            <p:ph type="body" sz="quarter" idx="14"/>
          </p:nvPr>
        </p:nvSpPr>
        <p:spPr>
          <a:xfrm>
            <a:off x="3581400" y="1295400"/>
            <a:ext cx="5105400" cy="1416269"/>
          </a:xfrm>
        </p:spPr>
        <p:txBody>
          <a:bodyPr anchor="b">
            <a:normAutofit/>
          </a:bodyPr>
          <a:lstStyle>
            <a:lvl1pPr algn="r" eaLnBrk="1" latinLnBrk="0" hangingPunct="1">
              <a:buNone/>
              <a:defRPr kumimoji="0" lang="es-ES" sz="2200" kern="1200">
                <a:solidFill>
                  <a:schemeClr val="tx1">
                    <a:lumMod val="75000"/>
                    <a:lumOff val="25000"/>
                  </a:schemeClr>
                </a:solidFill>
                <a:latin typeface="Calibri" pitchFamily="34" charset="0"/>
                <a:ea typeface="+mn-ea"/>
                <a:cs typeface="+mn-cs"/>
              </a:defRPr>
            </a:lvl1pPr>
          </a:lstStyle>
          <a:p>
            <a:pPr lvl="0"/>
            <a:r>
              <a:rPr lang="es-ES"/>
              <a:t>Haga clic para modificar el estilo de texto del patrón</a:t>
            </a:r>
          </a:p>
        </p:txBody>
      </p:sp>
      <p:sp>
        <p:nvSpPr>
          <p:cNvPr id="2" name="Title 1"/>
          <p:cNvSpPr>
            <a:spLocks noGrp="1"/>
          </p:cNvSpPr>
          <p:nvPr>
            <p:ph type="title"/>
          </p:nvPr>
        </p:nvSpPr>
        <p:spPr>
          <a:xfrm>
            <a:off x="106344" y="4114800"/>
            <a:ext cx="7315200" cy="914400"/>
          </a:xfrm>
        </p:spPr>
        <p:txBody>
          <a:bodyPr anchor="b">
            <a:normAutofit/>
          </a:bodyPr>
          <a:lstStyle>
            <a:lvl1pPr marL="0" indent="0" eaLnBrk="1" latinLnBrk="0" hangingPunct="1">
              <a:defRPr kumimoji="0" lang="es-ES" sz="3600" b="1" kern="1200" baseline="0">
                <a:solidFill>
                  <a:schemeClr val="bg1"/>
                </a:solidFill>
                <a:latin typeface="Arial" pitchFamily="34" charset="0"/>
                <a:ea typeface="+mn-ea"/>
                <a:cs typeface="Arial" pitchFamily="34" charset="0"/>
              </a:defRPr>
            </a:lvl1pPr>
          </a:lstStyle>
          <a:p>
            <a:pPr lvl="0"/>
            <a:r>
              <a:rPr lang="es-ES_tradnl" smtClean="0"/>
              <a:t>Clic para editar título</a:t>
            </a:r>
            <a:endParaRPr/>
          </a:p>
        </p:txBody>
      </p:sp>
      <p:sp>
        <p:nvSpPr>
          <p:cNvPr id="10" name="Date Placeholder 3"/>
          <p:cNvSpPr>
            <a:spLocks noGrp="1"/>
          </p:cNvSpPr>
          <p:nvPr>
            <p:ph type="dt" sz="half" idx="15"/>
          </p:nvPr>
        </p:nvSpPr>
        <p:spPr/>
        <p:txBody>
          <a:bodyPr/>
          <a:lstStyle>
            <a:lvl1pPr>
              <a:defRPr>
                <a:solidFill>
                  <a:schemeClr val="bg1"/>
                </a:solidFill>
              </a:defRPr>
            </a:lvl1pPr>
          </a:lstStyle>
          <a:p>
            <a:pPr>
              <a:defRPr/>
            </a:pPr>
            <a:fld id="{4ED9F825-479F-4453-9E40-4F9F51EA88D2}" type="datetimeFigureOut">
              <a:rPr lang="es-ES" altLang="es-ES"/>
              <a:pPr>
                <a:defRPr/>
              </a:pPr>
              <a:t>29/03/2017</a:t>
            </a:fld>
            <a:endParaRPr lang="es-ES" altLang="es-ES"/>
          </a:p>
        </p:txBody>
      </p:sp>
      <p:sp>
        <p:nvSpPr>
          <p:cNvPr id="11" name="Footer Placeholder 4"/>
          <p:cNvSpPr>
            <a:spLocks noGrp="1"/>
          </p:cNvSpPr>
          <p:nvPr>
            <p:ph type="ftr" sz="quarter" idx="16"/>
          </p:nvPr>
        </p:nvSpPr>
        <p:spPr/>
        <p:txBody>
          <a:bodyPr/>
          <a:lstStyle>
            <a:lvl1pPr eaLnBrk="1" latinLnBrk="0" hangingPunct="1">
              <a:defRPr kumimoji="0" lang="es-ES">
                <a:solidFill>
                  <a:schemeClr val="bg1"/>
                </a:solidFill>
              </a:defRPr>
            </a:lvl1pPr>
          </a:lstStyle>
          <a:p>
            <a:pPr>
              <a:defRPr/>
            </a:pPr>
            <a:endParaRPr/>
          </a:p>
        </p:txBody>
      </p:sp>
      <p:sp>
        <p:nvSpPr>
          <p:cNvPr id="12" name="Slide Number Placeholder 5"/>
          <p:cNvSpPr>
            <a:spLocks noGrp="1"/>
          </p:cNvSpPr>
          <p:nvPr>
            <p:ph type="sldNum" sz="quarter" idx="17"/>
          </p:nvPr>
        </p:nvSpPr>
        <p:spPr/>
        <p:txBody>
          <a:bodyPr/>
          <a:lstStyle>
            <a:lvl1pPr>
              <a:defRPr>
                <a:solidFill>
                  <a:schemeClr val="bg1"/>
                </a:solidFill>
              </a:defRPr>
            </a:lvl1pPr>
          </a:lstStyle>
          <a:p>
            <a:pPr>
              <a:defRPr/>
            </a:pPr>
            <a:fld id="{64A6632F-B06C-422B-A199-3848CB4EA20A}" type="slidenum">
              <a:rPr lang="es-ES" altLang="es-ES"/>
              <a:pPr>
                <a:defRPr/>
              </a:pPr>
              <a:t>‹Nº›</a:t>
            </a:fld>
            <a:endParaRPr lang="es-ES" altLang="es-ES"/>
          </a:p>
        </p:txBody>
      </p:sp>
    </p:spTree>
    <p:extLst>
      <p:ext uri="{BB962C8B-B14F-4D97-AF65-F5344CB8AC3E}">
        <p14:creationId xmlns:p14="http://schemas.microsoft.com/office/powerpoint/2010/main" val="631826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anim calcmode="lin" valueType="num">
                                      <p:cBhvr>
                                        <p:cTn id="16" dur="500" fill="hold"/>
                                        <p:tgtEl>
                                          <p:spTgt spid="8"/>
                                        </p:tgtEl>
                                        <p:attrNameLst>
                                          <p:attrName>ppt_x</p:attrName>
                                        </p:attrNameLst>
                                      </p:cBhvr>
                                      <p:tavLst>
                                        <p:tav tm="0">
                                          <p:val>
                                            <p:strVal val="#ppt_x"/>
                                          </p:val>
                                        </p:tav>
                                        <p:tav tm="100000">
                                          <p:val>
                                            <p:strVal val="#ppt_x"/>
                                          </p:val>
                                        </p:tav>
                                      </p:tavLst>
                                    </p:anim>
                                    <p:anim calcmode="lin" valueType="num">
                                      <p:cBhvr>
                                        <p:cTn id="17" dur="500" fill="hold"/>
                                        <p:tgtEl>
                                          <p:spTgt spid="8"/>
                                        </p:tgtEl>
                                        <p:attrNameLst>
                                          <p:attrName>ppt_y</p:attrName>
                                        </p:attrNameLst>
                                      </p:cBhvr>
                                      <p:tavLst>
                                        <p:tav tm="0">
                                          <p:val>
                                            <p:strVal val="#ppt_y+.1"/>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0-#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1+#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10" presetClass="entr" presetSubtype="0" fill="hold" grpId="0" nodeType="withEffect">
                                  <p:stCondLst>
                                    <p:cond delay="5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Oval 6"/>
          <p:cNvSpPr/>
          <p:nvPr userDrawn="1"/>
        </p:nvSpPr>
        <p:spPr>
          <a:xfrm>
            <a:off x="762000" y="1946209"/>
            <a:ext cx="2057400" cy="2057400"/>
          </a:xfrm>
          <a:prstGeom prst="ellipse">
            <a:avLst/>
          </a:prstGeom>
          <a:gradFill flip="none" rotWithShape="1">
            <a:gsLst>
              <a:gs pos="0">
                <a:srgbClr val="F39C29"/>
              </a:gs>
              <a:gs pos="50000">
                <a:srgbClr val="F7931D"/>
              </a:gs>
              <a:gs pos="100000">
                <a:srgbClr val="FF6600"/>
              </a:gs>
            </a:gsLst>
            <a:path path="circle">
              <a:fillToRect l="50000" t="50000" r="50000" b="50000"/>
            </a:path>
            <a:tileRect/>
          </a:gradFill>
          <a:ln w="8255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
              <a:t>             </a:t>
            </a:r>
          </a:p>
        </p:txBody>
      </p:sp>
      <p:sp>
        <p:nvSpPr>
          <p:cNvPr id="5" name="Rectangle 7"/>
          <p:cNvSpPr/>
          <p:nvPr userDrawn="1"/>
        </p:nvSpPr>
        <p:spPr>
          <a:xfrm>
            <a:off x="8686800" y="5265738"/>
            <a:ext cx="457200" cy="96837"/>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
                <a:solidFill>
                  <a:srgbClr val="FF6600"/>
                </a:solidFill>
              </a:rPr>
              <a:t>           </a:t>
            </a:r>
          </a:p>
        </p:txBody>
      </p:sp>
      <p:sp>
        <p:nvSpPr>
          <p:cNvPr id="6" name="Oval 8"/>
          <p:cNvSpPr/>
          <p:nvPr userDrawn="1"/>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
              <a:t>       </a:t>
            </a:r>
          </a:p>
        </p:txBody>
      </p:sp>
      <p:sp>
        <p:nvSpPr>
          <p:cNvPr id="2" name="Title 1"/>
          <p:cNvSpPr>
            <a:spLocks noGrp="1"/>
          </p:cNvSpPr>
          <p:nvPr>
            <p:ph type="title"/>
          </p:nvPr>
        </p:nvSpPr>
        <p:spPr>
          <a:xfrm>
            <a:off x="2971800" y="1992354"/>
            <a:ext cx="5867400" cy="1970046"/>
          </a:xfrm>
        </p:spPr>
        <p:txBody>
          <a:bodyPr>
            <a:normAutofit/>
          </a:bodyPr>
          <a:lstStyle>
            <a:lvl1pPr algn="l" eaLnBrk="1" latinLnBrk="0" hangingPunct="1">
              <a:defRPr kumimoji="0" lang="es-ES" sz="3000" b="1" cap="all"/>
            </a:lvl1pPr>
          </a:lstStyle>
          <a:p>
            <a:r>
              <a:rPr lang="es-ES_tradnl" smtClean="0"/>
              <a:t>Clic para editar título</a:t>
            </a:r>
            <a:endParaRPr/>
          </a:p>
        </p:txBody>
      </p:sp>
      <p:sp>
        <p:nvSpPr>
          <p:cNvPr id="3" name="Text Placeholder 2"/>
          <p:cNvSpPr>
            <a:spLocks noGrp="1"/>
          </p:cNvSpPr>
          <p:nvPr>
            <p:ph type="body" idx="1"/>
          </p:nvPr>
        </p:nvSpPr>
        <p:spPr>
          <a:xfrm>
            <a:off x="381000" y="5105400"/>
            <a:ext cx="8229601" cy="375787"/>
          </a:xfrm>
        </p:spPr>
        <p:txBody>
          <a:bodyPr anchor="b">
            <a:normAutofit/>
          </a:bodyPr>
          <a:lstStyle>
            <a:lvl1pPr marL="0" indent="0" algn="r" eaLnBrk="1" latinLnBrk="0" hangingPunct="1">
              <a:buNone/>
              <a:defRPr kumimoji="0" lang="es-ES" sz="1800">
                <a:solidFill>
                  <a:schemeClr val="tx1">
                    <a:lumMod val="65000"/>
                    <a:lumOff val="35000"/>
                  </a:schemeClr>
                </a:solidFill>
              </a:defRPr>
            </a:lvl1pPr>
            <a:lvl2pPr marL="457200" indent="0" eaLnBrk="1" latinLnBrk="0" hangingPunct="1">
              <a:buNone/>
              <a:defRPr kumimoji="0" lang="es-ES" sz="1800">
                <a:solidFill>
                  <a:schemeClr val="tx1">
                    <a:tint val="75000"/>
                  </a:schemeClr>
                </a:solidFill>
              </a:defRPr>
            </a:lvl2pPr>
            <a:lvl3pPr marL="914400" indent="0" eaLnBrk="1" latinLnBrk="0" hangingPunct="1">
              <a:buNone/>
              <a:defRPr kumimoji="0" lang="es-ES" sz="1600">
                <a:solidFill>
                  <a:schemeClr val="tx1">
                    <a:tint val="75000"/>
                  </a:schemeClr>
                </a:solidFill>
              </a:defRPr>
            </a:lvl3pPr>
            <a:lvl4pPr marL="1371600" indent="0" eaLnBrk="1" latinLnBrk="0" hangingPunct="1">
              <a:buNone/>
              <a:defRPr kumimoji="0" lang="es-ES" sz="1400">
                <a:solidFill>
                  <a:schemeClr val="tx1">
                    <a:tint val="75000"/>
                  </a:schemeClr>
                </a:solidFill>
              </a:defRPr>
            </a:lvl4pPr>
            <a:lvl5pPr marL="1828800" indent="0" eaLnBrk="1" latinLnBrk="0" hangingPunct="1">
              <a:buNone/>
              <a:defRPr kumimoji="0" lang="es-ES" sz="1400">
                <a:solidFill>
                  <a:schemeClr val="tx1">
                    <a:tint val="75000"/>
                  </a:schemeClr>
                </a:solidFill>
              </a:defRPr>
            </a:lvl5pPr>
            <a:lvl6pPr marL="2286000" indent="0" eaLnBrk="1" latinLnBrk="0" hangingPunct="1">
              <a:buNone/>
              <a:defRPr kumimoji="0" lang="es-ES" sz="1400">
                <a:solidFill>
                  <a:schemeClr val="tx1">
                    <a:tint val="75000"/>
                  </a:schemeClr>
                </a:solidFill>
              </a:defRPr>
            </a:lvl6pPr>
            <a:lvl7pPr marL="2743200" indent="0" eaLnBrk="1" latinLnBrk="0" hangingPunct="1">
              <a:buNone/>
              <a:defRPr kumimoji="0" lang="es-ES" sz="1400">
                <a:solidFill>
                  <a:schemeClr val="tx1">
                    <a:tint val="75000"/>
                  </a:schemeClr>
                </a:solidFill>
              </a:defRPr>
            </a:lvl7pPr>
            <a:lvl8pPr marL="3200400" indent="0" eaLnBrk="1" latinLnBrk="0" hangingPunct="1">
              <a:buNone/>
              <a:defRPr kumimoji="0" lang="es-ES" sz="1400">
                <a:solidFill>
                  <a:schemeClr val="tx1">
                    <a:tint val="75000"/>
                  </a:schemeClr>
                </a:solidFill>
              </a:defRPr>
            </a:lvl8pPr>
            <a:lvl9pPr marL="3657600" indent="0" eaLnBrk="1" latinLnBrk="0" hangingPunct="1">
              <a:buNone/>
              <a:defRPr kumimoji="0" lang="es-ES" sz="1400">
                <a:solidFill>
                  <a:schemeClr val="tx1">
                    <a:tint val="75000"/>
                  </a:schemeClr>
                </a:solidFill>
              </a:defRPr>
            </a:lvl9pPr>
          </a:lstStyle>
          <a:p>
            <a:pPr lvl="0"/>
            <a:r>
              <a:rPr lang="es-ES_tradnl" smtClean="0"/>
              <a:t>Haga clic para modificar el estilo de texto del patrón</a:t>
            </a:r>
          </a:p>
        </p:txBody>
      </p:sp>
      <p:sp>
        <p:nvSpPr>
          <p:cNvPr id="7" name="Footer Placeholder 4"/>
          <p:cNvSpPr>
            <a:spLocks noGrp="1"/>
          </p:cNvSpPr>
          <p:nvPr>
            <p:ph type="ftr" sz="quarter" idx="10"/>
          </p:nvPr>
        </p:nvSpPr>
        <p:spPr/>
        <p:txBody>
          <a:bodyPr/>
          <a:lstStyle>
            <a:lvl1pPr eaLnBrk="1" latinLnBrk="0" hangingPunct="1">
              <a:defRPr kumimoji="0" lang="es-ES">
                <a:solidFill>
                  <a:schemeClr val="tx1">
                    <a:lumMod val="85000"/>
                    <a:lumOff val="15000"/>
                  </a:schemeClr>
                </a:solidFill>
              </a:defRPr>
            </a:lvl1pPr>
          </a:lstStyle>
          <a:p>
            <a:pPr>
              <a:defRPr/>
            </a:pPr>
            <a:endParaRPr/>
          </a:p>
        </p:txBody>
      </p:sp>
      <p:sp>
        <p:nvSpPr>
          <p:cNvPr id="8" name="Slide Number Placeholder 5"/>
          <p:cNvSpPr>
            <a:spLocks noGrp="1"/>
          </p:cNvSpPr>
          <p:nvPr>
            <p:ph type="sldNum" sz="quarter" idx="11"/>
          </p:nvPr>
        </p:nvSpPr>
        <p:spPr/>
        <p:txBody>
          <a:bodyPr/>
          <a:lstStyle>
            <a:lvl1pPr>
              <a:defRPr>
                <a:solidFill>
                  <a:srgbClr val="474747"/>
                </a:solidFill>
              </a:defRPr>
            </a:lvl1pPr>
          </a:lstStyle>
          <a:p>
            <a:pPr>
              <a:defRPr/>
            </a:pPr>
            <a:fld id="{E67E5639-0D17-4188-B432-3CC89EC7315D}" type="slidenum">
              <a:rPr lang="es-ES" altLang="es-ES"/>
              <a:pPr>
                <a:defRPr/>
              </a:pPr>
              <a:t>‹Nº›</a:t>
            </a:fld>
            <a:endParaRPr lang="es-ES" altLang="es-ES"/>
          </a:p>
        </p:txBody>
      </p:sp>
    </p:spTree>
    <p:extLst>
      <p:ext uri="{BB962C8B-B14F-4D97-AF65-F5344CB8AC3E}">
        <p14:creationId xmlns:p14="http://schemas.microsoft.com/office/powerpoint/2010/main" val="3683972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ítulo y contenido">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3">
            <a:extLst>
              <a:ext uri="{28A0092B-C50C-407E-A947-70E740481C1C}">
                <a14:useLocalDpi xmlns:a14="http://schemas.microsoft.com/office/drawing/2010/main" val="0"/>
              </a:ext>
            </a:extLst>
          </a:blip>
          <a:srcRect l="2599" r="5875" b="5263"/>
          <a:stretch>
            <a:fillRect/>
          </a:stretch>
        </p:blipFill>
        <p:spPr bwMode="auto">
          <a:xfrm>
            <a:off x="3175" y="5867400"/>
            <a:ext cx="9144000"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36180" y="76200"/>
            <a:ext cx="8403020" cy="685800"/>
          </a:xfrm>
        </p:spPr>
        <p:txBody>
          <a:bodyPr>
            <a:normAutofit/>
          </a:bodyPr>
          <a:lstStyle>
            <a:lvl1pPr algn="l" eaLnBrk="1" latinLnBrk="0" hangingPunct="1">
              <a:defRPr kumimoji="0" lang="es-ES" sz="3000" b="0">
                <a:solidFill>
                  <a:schemeClr val="tx1">
                    <a:lumMod val="85000"/>
                    <a:lumOff val="15000"/>
                  </a:schemeClr>
                </a:solidFill>
              </a:defRPr>
            </a:lvl1pPr>
          </a:lstStyle>
          <a:p>
            <a:r>
              <a:rPr lang="es-ES_tradnl" smtClean="0"/>
              <a:t>Clic para editar título</a:t>
            </a:r>
            <a:endParaRPr/>
          </a:p>
        </p:txBody>
      </p:sp>
      <p:sp>
        <p:nvSpPr>
          <p:cNvPr id="3" name="Content Placeholder 2"/>
          <p:cNvSpPr>
            <a:spLocks noGrp="1"/>
          </p:cNvSpPr>
          <p:nvPr>
            <p:ph idx="1"/>
          </p:nvPr>
        </p:nvSpPr>
        <p:spPr/>
        <p:txBody>
          <a:bodyPr/>
          <a:lstStyle>
            <a:lvl1pPr eaLnBrk="1" latinLnBrk="0" hangingPunct="1">
              <a:defRPr kumimoji="0" lang="es-ES">
                <a:solidFill>
                  <a:schemeClr val="tx1">
                    <a:lumMod val="85000"/>
                    <a:lumOff val="15000"/>
                  </a:schemeClr>
                </a:solidFill>
              </a:defRPr>
            </a:lvl1pPr>
            <a:lvl2pPr eaLnBrk="1" latinLnBrk="0" hangingPunct="1">
              <a:defRPr kumimoji="0" lang="es-ES">
                <a:solidFill>
                  <a:schemeClr val="tx1">
                    <a:lumMod val="85000"/>
                    <a:lumOff val="15000"/>
                  </a:schemeClr>
                </a:solidFill>
              </a:defRPr>
            </a:lvl2pPr>
            <a:lvl3pPr eaLnBrk="1" latinLnBrk="0" hangingPunct="1">
              <a:defRPr kumimoji="0" lang="es-ES">
                <a:solidFill>
                  <a:schemeClr val="tx1">
                    <a:lumMod val="85000"/>
                    <a:lumOff val="15000"/>
                  </a:schemeClr>
                </a:solidFill>
              </a:defRPr>
            </a:lvl3pPr>
            <a:lvl4pPr eaLnBrk="1" latinLnBrk="0" hangingPunct="1">
              <a:defRPr kumimoji="0" lang="es-ES">
                <a:solidFill>
                  <a:schemeClr val="tx1">
                    <a:lumMod val="85000"/>
                    <a:lumOff val="15000"/>
                  </a:schemeClr>
                </a:solidFill>
              </a:defRPr>
            </a:lvl4pPr>
            <a:lvl5pPr eaLnBrk="1" latinLnBrk="0" hangingPunct="1">
              <a:defRPr kumimoji="0" lang="es-ES">
                <a:solidFill>
                  <a:schemeClr val="tx1">
                    <a:lumMod val="85000"/>
                    <a:lumOff val="15000"/>
                  </a:schemeClr>
                </a:solidFill>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5" name="Date Placeholder 3"/>
          <p:cNvSpPr>
            <a:spLocks noGrp="1"/>
          </p:cNvSpPr>
          <p:nvPr>
            <p:ph type="dt" sz="half" idx="10"/>
          </p:nvPr>
        </p:nvSpPr>
        <p:spPr/>
        <p:txBody>
          <a:bodyPr/>
          <a:lstStyle>
            <a:lvl1pPr>
              <a:defRPr>
                <a:solidFill>
                  <a:srgbClr val="474747"/>
                </a:solidFill>
              </a:defRPr>
            </a:lvl1pPr>
          </a:lstStyle>
          <a:p>
            <a:pPr>
              <a:defRPr/>
            </a:pPr>
            <a:fld id="{C511A22C-E52C-4415-A287-71284C00F154}" type="datetimeFigureOut">
              <a:rPr lang="es-ES" altLang="es-ES"/>
              <a:pPr>
                <a:defRPr/>
              </a:pPr>
              <a:t>29/03/2017</a:t>
            </a:fld>
            <a:endParaRPr lang="es-ES" altLang="es-ES"/>
          </a:p>
        </p:txBody>
      </p:sp>
      <p:sp>
        <p:nvSpPr>
          <p:cNvPr id="6" name="Footer Placeholder 4"/>
          <p:cNvSpPr>
            <a:spLocks noGrp="1"/>
          </p:cNvSpPr>
          <p:nvPr>
            <p:ph type="ftr" sz="quarter" idx="11"/>
          </p:nvPr>
        </p:nvSpPr>
        <p:spPr/>
        <p:txBody>
          <a:bodyPr/>
          <a:lstStyle>
            <a:lvl1pPr eaLnBrk="1" latinLnBrk="0" hangingPunct="1">
              <a:defRPr kumimoji="0" lang="es-ES">
                <a:solidFill>
                  <a:schemeClr val="tx1">
                    <a:lumMod val="85000"/>
                    <a:lumOff val="15000"/>
                  </a:schemeClr>
                </a:solidFill>
              </a:defRPr>
            </a:lvl1pPr>
          </a:lstStyle>
          <a:p>
            <a:pPr>
              <a:defRPr/>
            </a:pPr>
            <a:endParaRPr/>
          </a:p>
        </p:txBody>
      </p:sp>
      <p:sp>
        <p:nvSpPr>
          <p:cNvPr id="7" name="Slide Number Placeholder 5"/>
          <p:cNvSpPr>
            <a:spLocks noGrp="1"/>
          </p:cNvSpPr>
          <p:nvPr>
            <p:ph type="sldNum" sz="quarter" idx="12"/>
          </p:nvPr>
        </p:nvSpPr>
        <p:spPr/>
        <p:txBody>
          <a:bodyPr/>
          <a:lstStyle>
            <a:lvl1pPr>
              <a:defRPr>
                <a:solidFill>
                  <a:srgbClr val="474747"/>
                </a:solidFill>
              </a:defRPr>
            </a:lvl1pPr>
          </a:lstStyle>
          <a:p>
            <a:pPr>
              <a:defRPr/>
            </a:pPr>
            <a:fld id="{5CF673D0-204F-46B2-A193-3DFA23193D70}" type="slidenum">
              <a:rPr lang="es-ES" altLang="es-ES"/>
              <a:pPr>
                <a:defRPr/>
              </a:pPr>
              <a:t>‹Nº›</a:t>
            </a:fld>
            <a:endParaRPr lang="es-ES" altLang="es-ES"/>
          </a:p>
        </p:txBody>
      </p:sp>
    </p:spTree>
    <p:extLst>
      <p:ext uri="{BB962C8B-B14F-4D97-AF65-F5344CB8AC3E}">
        <p14:creationId xmlns:p14="http://schemas.microsoft.com/office/powerpoint/2010/main" val="129759753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ítulo y contenido: Énfasis">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a:p>
        </p:txBody>
      </p:sp>
      <p:sp>
        <p:nvSpPr>
          <p:cNvPr id="6" name="Content Placeholder 2"/>
          <p:cNvSpPr>
            <a:spLocks noGrp="1"/>
          </p:cNvSpPr>
          <p:nvPr>
            <p:ph idx="1"/>
          </p:nvPr>
        </p:nvSpPr>
        <p:spPr>
          <a:xfrm>
            <a:off x="457200" y="1600200"/>
            <a:ext cx="8229600" cy="4525963"/>
          </a:xfrm>
        </p:spPr>
        <p:txBody>
          <a:bodyPr/>
          <a:lstStyle>
            <a:lvl1pPr eaLnBrk="1" latinLnBrk="0" hangingPunct="1">
              <a:defRPr kumimoji="0" lang="es-ES">
                <a:solidFill>
                  <a:schemeClr val="tx1">
                    <a:lumMod val="85000"/>
                    <a:lumOff val="15000"/>
                  </a:schemeClr>
                </a:solidFill>
              </a:defRPr>
            </a:lvl1pPr>
            <a:lvl2pPr eaLnBrk="1" latinLnBrk="0" hangingPunct="1">
              <a:defRPr kumimoji="0" lang="es-ES">
                <a:solidFill>
                  <a:schemeClr val="tx1">
                    <a:lumMod val="85000"/>
                    <a:lumOff val="15000"/>
                  </a:schemeClr>
                </a:solidFill>
              </a:defRPr>
            </a:lvl2pPr>
            <a:lvl3pPr eaLnBrk="1" latinLnBrk="0" hangingPunct="1">
              <a:defRPr kumimoji="0" lang="es-ES">
                <a:solidFill>
                  <a:schemeClr val="tx1">
                    <a:lumMod val="85000"/>
                    <a:lumOff val="15000"/>
                  </a:schemeClr>
                </a:solidFill>
              </a:defRPr>
            </a:lvl3pPr>
            <a:lvl4pPr eaLnBrk="1" latinLnBrk="0" hangingPunct="1">
              <a:defRPr kumimoji="0" lang="es-ES">
                <a:solidFill>
                  <a:schemeClr val="tx1">
                    <a:lumMod val="85000"/>
                    <a:lumOff val="15000"/>
                  </a:schemeClr>
                </a:solidFill>
              </a:defRPr>
            </a:lvl4pPr>
            <a:lvl5pPr eaLnBrk="1" latinLnBrk="0" hangingPunct="1">
              <a:defRPr kumimoji="0" lang="es-ES">
                <a:solidFill>
                  <a:schemeClr val="tx1">
                    <a:lumMod val="85000"/>
                    <a:lumOff val="15000"/>
                  </a:schemeClr>
                </a:solidFill>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Date Placeholder 2"/>
          <p:cNvSpPr>
            <a:spLocks noGrp="1"/>
          </p:cNvSpPr>
          <p:nvPr>
            <p:ph type="dt" sz="half" idx="10"/>
          </p:nvPr>
        </p:nvSpPr>
        <p:spPr/>
        <p:txBody>
          <a:bodyPr/>
          <a:lstStyle>
            <a:lvl1pPr>
              <a:defRPr>
                <a:solidFill>
                  <a:srgbClr val="474747"/>
                </a:solidFill>
              </a:defRPr>
            </a:lvl1pPr>
          </a:lstStyle>
          <a:p>
            <a:pPr>
              <a:defRPr/>
            </a:pPr>
            <a:fld id="{104A874E-A3AB-41AB-8C2E-00C46F301FBC}" type="datetimeFigureOut">
              <a:rPr lang="es-ES" altLang="es-ES"/>
              <a:pPr>
                <a:defRPr/>
              </a:pPr>
              <a:t>29/03/2017</a:t>
            </a:fld>
            <a:endParaRPr lang="es-ES" altLang="es-ES"/>
          </a:p>
        </p:txBody>
      </p:sp>
      <p:sp>
        <p:nvSpPr>
          <p:cNvPr id="5" name="Footer Placeholder 3"/>
          <p:cNvSpPr>
            <a:spLocks noGrp="1"/>
          </p:cNvSpPr>
          <p:nvPr>
            <p:ph type="ftr" sz="quarter" idx="11"/>
          </p:nvPr>
        </p:nvSpPr>
        <p:spPr/>
        <p:txBody>
          <a:bodyPr/>
          <a:lstStyle>
            <a:lvl1pPr eaLnBrk="1" latinLnBrk="0" hangingPunct="1">
              <a:defRPr kumimoji="0" lang="es-ES">
                <a:solidFill>
                  <a:schemeClr val="tx1">
                    <a:lumMod val="85000"/>
                    <a:lumOff val="15000"/>
                  </a:schemeClr>
                </a:solidFill>
              </a:defRPr>
            </a:lvl1pPr>
          </a:lstStyle>
          <a:p>
            <a:pPr>
              <a:defRPr/>
            </a:pPr>
            <a:endParaRPr/>
          </a:p>
        </p:txBody>
      </p:sp>
      <p:sp>
        <p:nvSpPr>
          <p:cNvPr id="7" name="Slide Number Placeholder 4"/>
          <p:cNvSpPr>
            <a:spLocks noGrp="1"/>
          </p:cNvSpPr>
          <p:nvPr>
            <p:ph type="sldNum" sz="quarter" idx="12"/>
          </p:nvPr>
        </p:nvSpPr>
        <p:spPr/>
        <p:txBody>
          <a:bodyPr/>
          <a:lstStyle>
            <a:lvl1pPr>
              <a:defRPr>
                <a:solidFill>
                  <a:srgbClr val="474747"/>
                </a:solidFill>
              </a:defRPr>
            </a:lvl1pPr>
          </a:lstStyle>
          <a:p>
            <a:pPr>
              <a:defRPr/>
            </a:pPr>
            <a:fld id="{674C0673-F692-40D5-B600-BE749B56101C}" type="slidenum">
              <a:rPr lang="es-ES" altLang="es-ES"/>
              <a:pPr>
                <a:defRPr/>
              </a:pPr>
              <a:t>‹Nº›</a:t>
            </a:fld>
            <a:endParaRPr lang="es-ES" altLang="es-ES"/>
          </a:p>
        </p:txBody>
      </p:sp>
    </p:spTree>
    <p:extLst>
      <p:ext uri="{BB962C8B-B14F-4D97-AF65-F5344CB8AC3E}">
        <p14:creationId xmlns:p14="http://schemas.microsoft.com/office/powerpoint/2010/main" val="3130634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Dos objetos">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99" y="1"/>
            <a:ext cx="7068015" cy="838200"/>
          </a:xfrm>
        </p:spPr>
        <p:txBody>
          <a:bodyPr anchor="b">
            <a:normAutofit/>
          </a:bodyPr>
          <a:lstStyle>
            <a:lvl1pPr algn="l" eaLnBrk="1" latinLnBrk="0" hangingPunct="1">
              <a:defRPr kumimoji="0" lang="es-ES" sz="2800">
                <a:solidFill>
                  <a:schemeClr val="bg1"/>
                </a:solidFill>
              </a:defRPr>
            </a:lvl1pPr>
          </a:lstStyle>
          <a:p>
            <a:r>
              <a:rPr lang="es-ES_tradnl" smtClean="0"/>
              <a:t>Clic para editar título</a:t>
            </a:r>
            <a:endParaRPr/>
          </a:p>
        </p:txBody>
      </p:sp>
      <p:sp>
        <p:nvSpPr>
          <p:cNvPr id="3" name="Content Placeholder 2"/>
          <p:cNvSpPr>
            <a:spLocks noGrp="1"/>
          </p:cNvSpPr>
          <p:nvPr>
            <p:ph sz="half" idx="1"/>
          </p:nvPr>
        </p:nvSpPr>
        <p:spPr>
          <a:xfrm>
            <a:off x="457200" y="1676402"/>
            <a:ext cx="4038600" cy="3971455"/>
          </a:xfrm>
        </p:spPr>
        <p:txBody>
          <a:bodyPr/>
          <a:lstStyle>
            <a:lvl1pPr eaLnBrk="1" latinLnBrk="0" hangingPunct="1">
              <a:defRPr kumimoji="0" lang="es-ES" sz="2800">
                <a:solidFill>
                  <a:schemeClr val="tx1">
                    <a:lumMod val="85000"/>
                    <a:lumOff val="15000"/>
                  </a:schemeClr>
                </a:solidFill>
              </a:defRPr>
            </a:lvl1pPr>
            <a:lvl2pPr eaLnBrk="1" latinLnBrk="0" hangingPunct="1">
              <a:defRPr kumimoji="0" lang="es-ES" sz="2400">
                <a:solidFill>
                  <a:schemeClr val="tx1">
                    <a:lumMod val="85000"/>
                    <a:lumOff val="15000"/>
                  </a:schemeClr>
                </a:solidFill>
              </a:defRPr>
            </a:lvl2pPr>
            <a:lvl3pPr eaLnBrk="1" latinLnBrk="0" hangingPunct="1">
              <a:defRPr kumimoji="0" lang="es-ES" sz="2000">
                <a:solidFill>
                  <a:schemeClr val="tx1">
                    <a:lumMod val="85000"/>
                    <a:lumOff val="15000"/>
                  </a:schemeClr>
                </a:solidFill>
              </a:defRPr>
            </a:lvl3pPr>
            <a:lvl4pPr eaLnBrk="1" latinLnBrk="0" hangingPunct="1">
              <a:defRPr kumimoji="0" lang="es-ES" sz="1800">
                <a:solidFill>
                  <a:schemeClr val="tx1">
                    <a:lumMod val="85000"/>
                    <a:lumOff val="15000"/>
                  </a:schemeClr>
                </a:solidFill>
              </a:defRPr>
            </a:lvl4pPr>
            <a:lvl5pPr eaLnBrk="1" latinLnBrk="0" hangingPunct="1">
              <a:defRPr kumimoji="0" lang="es-ES" sz="1800">
                <a:solidFill>
                  <a:schemeClr val="tx1">
                    <a:lumMod val="85000"/>
                    <a:lumOff val="15000"/>
                  </a:schemeClr>
                </a:solidFill>
              </a:defRPr>
            </a:lvl5pPr>
            <a:lvl6pPr eaLnBrk="1" latinLnBrk="0" hangingPunct="1">
              <a:defRPr kumimoji="0" lang="es-ES" sz="1800"/>
            </a:lvl6pPr>
            <a:lvl7pPr eaLnBrk="1" latinLnBrk="0" hangingPunct="1">
              <a:defRPr kumimoji="0" lang="es-ES" sz="1800"/>
            </a:lvl7pPr>
            <a:lvl8pPr eaLnBrk="1" latinLnBrk="0" hangingPunct="1">
              <a:defRPr kumimoji="0" lang="es-ES" sz="1800"/>
            </a:lvl8pPr>
            <a:lvl9pPr eaLnBrk="1" latinLnBrk="0" hangingPunct="1">
              <a:defRPr kumimoji="0" lang="es-ES"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Content Placeholder 3"/>
          <p:cNvSpPr>
            <a:spLocks noGrp="1"/>
          </p:cNvSpPr>
          <p:nvPr>
            <p:ph sz="half" idx="2"/>
          </p:nvPr>
        </p:nvSpPr>
        <p:spPr>
          <a:xfrm>
            <a:off x="4648200" y="1676400"/>
            <a:ext cx="4038600" cy="3971454"/>
          </a:xfrm>
        </p:spPr>
        <p:txBody>
          <a:bodyPr/>
          <a:lstStyle>
            <a:lvl1pPr eaLnBrk="1" latinLnBrk="0" hangingPunct="1">
              <a:defRPr kumimoji="0" lang="es-ES" sz="2800">
                <a:solidFill>
                  <a:schemeClr val="tx1">
                    <a:lumMod val="85000"/>
                    <a:lumOff val="15000"/>
                  </a:schemeClr>
                </a:solidFill>
              </a:defRPr>
            </a:lvl1pPr>
            <a:lvl2pPr eaLnBrk="1" latinLnBrk="0" hangingPunct="1">
              <a:defRPr kumimoji="0" lang="es-ES" sz="2400">
                <a:solidFill>
                  <a:schemeClr val="tx1">
                    <a:lumMod val="85000"/>
                    <a:lumOff val="15000"/>
                  </a:schemeClr>
                </a:solidFill>
              </a:defRPr>
            </a:lvl2pPr>
            <a:lvl3pPr eaLnBrk="1" latinLnBrk="0" hangingPunct="1">
              <a:defRPr kumimoji="0" lang="es-ES" sz="2000">
                <a:solidFill>
                  <a:schemeClr val="tx1">
                    <a:lumMod val="85000"/>
                    <a:lumOff val="15000"/>
                  </a:schemeClr>
                </a:solidFill>
              </a:defRPr>
            </a:lvl3pPr>
            <a:lvl4pPr eaLnBrk="1" latinLnBrk="0" hangingPunct="1">
              <a:defRPr kumimoji="0" lang="es-ES" sz="1800">
                <a:solidFill>
                  <a:schemeClr val="tx1">
                    <a:lumMod val="85000"/>
                    <a:lumOff val="15000"/>
                  </a:schemeClr>
                </a:solidFill>
              </a:defRPr>
            </a:lvl4pPr>
            <a:lvl5pPr eaLnBrk="1" latinLnBrk="0" hangingPunct="1">
              <a:defRPr kumimoji="0" lang="es-ES" sz="1800">
                <a:solidFill>
                  <a:schemeClr val="tx1">
                    <a:lumMod val="85000"/>
                    <a:lumOff val="15000"/>
                  </a:schemeClr>
                </a:solidFill>
              </a:defRPr>
            </a:lvl5pPr>
            <a:lvl6pPr eaLnBrk="1" latinLnBrk="0" hangingPunct="1">
              <a:defRPr kumimoji="0" lang="es-ES" sz="1800"/>
            </a:lvl6pPr>
            <a:lvl7pPr eaLnBrk="1" latinLnBrk="0" hangingPunct="1">
              <a:defRPr kumimoji="0" lang="es-ES" sz="1800"/>
            </a:lvl7pPr>
            <a:lvl8pPr eaLnBrk="1" latinLnBrk="0" hangingPunct="1">
              <a:defRPr kumimoji="0" lang="es-ES" sz="1800"/>
            </a:lvl8pPr>
            <a:lvl9pPr eaLnBrk="1" latinLnBrk="0" hangingPunct="1">
              <a:defRPr kumimoji="0" lang="es-ES"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5" name="Date Placeholder 4"/>
          <p:cNvSpPr>
            <a:spLocks noGrp="1"/>
          </p:cNvSpPr>
          <p:nvPr>
            <p:ph type="dt" sz="half" idx="10"/>
          </p:nvPr>
        </p:nvSpPr>
        <p:spPr/>
        <p:txBody>
          <a:bodyPr/>
          <a:lstStyle>
            <a:lvl1pPr>
              <a:defRPr/>
            </a:lvl1pPr>
          </a:lstStyle>
          <a:p>
            <a:pPr>
              <a:defRPr/>
            </a:pPr>
            <a:fld id="{8846211D-01BC-4E9E-A2E3-8DAF14AE2104}" type="datetimeFigureOut">
              <a:rPr lang="es-ES" altLang="es-ES"/>
              <a:pPr>
                <a:defRPr/>
              </a:pPr>
              <a:t>29/03/2017</a:t>
            </a:fld>
            <a:endParaRPr lang="es-ES" altLang="es-ES"/>
          </a:p>
        </p:txBody>
      </p:sp>
      <p:sp>
        <p:nvSpPr>
          <p:cNvPr id="6" name="Footer Placeholder 5"/>
          <p:cNvSpPr>
            <a:spLocks noGrp="1"/>
          </p:cNvSpPr>
          <p:nvPr>
            <p:ph type="ftr" sz="quarter" idx="11"/>
          </p:nvPr>
        </p:nvSpPr>
        <p:spPr/>
        <p:txBody>
          <a:bodyPr/>
          <a:lstStyle>
            <a:lvl1pPr>
              <a:defRPr/>
            </a:lvl1pPr>
          </a:lstStyle>
          <a:p>
            <a:pPr>
              <a:defRPr/>
            </a:pPr>
            <a:endParaRPr/>
          </a:p>
        </p:txBody>
      </p:sp>
      <p:sp>
        <p:nvSpPr>
          <p:cNvPr id="7" name="Slide Number Placeholder 6"/>
          <p:cNvSpPr>
            <a:spLocks noGrp="1"/>
          </p:cNvSpPr>
          <p:nvPr>
            <p:ph type="sldNum" sz="quarter" idx="12"/>
          </p:nvPr>
        </p:nvSpPr>
        <p:spPr/>
        <p:txBody>
          <a:bodyPr/>
          <a:lstStyle>
            <a:lvl1pPr>
              <a:defRPr/>
            </a:lvl1pPr>
          </a:lstStyle>
          <a:p>
            <a:pPr>
              <a:defRPr/>
            </a:pPr>
            <a:fld id="{45284175-4851-4405-8908-D12AAFCF1B65}" type="slidenum">
              <a:rPr lang="es-ES" altLang="es-ES"/>
              <a:pPr>
                <a:defRPr/>
              </a:pPr>
              <a:t>‹Nº›</a:t>
            </a:fld>
            <a:endParaRPr lang="es-ES" altLang="es-ES"/>
          </a:p>
        </p:txBody>
      </p:sp>
    </p:spTree>
    <p:extLst>
      <p:ext uri="{BB962C8B-B14F-4D97-AF65-F5344CB8AC3E}">
        <p14:creationId xmlns:p14="http://schemas.microsoft.com/office/powerpoint/2010/main" val="1705997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762000"/>
            <a:ext cx="24447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124400" y="2077200"/>
            <a:ext cx="7010400" cy="1143000"/>
          </a:xfrm>
        </p:spPr>
        <p:txBody>
          <a:bodyPr/>
          <a:lstStyle>
            <a:lvl1pPr algn="l" eaLnBrk="1" latinLnBrk="0" hangingPunct="1">
              <a:defRPr kumimoji="0" lang="es-ES"/>
            </a:lvl1pPr>
          </a:lstStyle>
          <a:p>
            <a:r>
              <a:rPr lang="es-ES_tradnl" smtClean="0"/>
              <a:t>Clic para editar título</a:t>
            </a:r>
            <a:endParaRPr/>
          </a:p>
        </p:txBody>
      </p:sp>
      <p:sp>
        <p:nvSpPr>
          <p:cNvPr id="4" name="Date Placeholder 2"/>
          <p:cNvSpPr>
            <a:spLocks noGrp="1"/>
          </p:cNvSpPr>
          <p:nvPr>
            <p:ph type="dt" sz="half" idx="10"/>
          </p:nvPr>
        </p:nvSpPr>
        <p:spPr/>
        <p:txBody>
          <a:bodyPr/>
          <a:lstStyle>
            <a:lvl1pPr>
              <a:defRPr>
                <a:solidFill>
                  <a:schemeClr val="bg1"/>
                </a:solidFill>
              </a:defRPr>
            </a:lvl1pPr>
          </a:lstStyle>
          <a:p>
            <a:pPr>
              <a:defRPr/>
            </a:pPr>
            <a:fld id="{80641DDC-AA5D-40C5-BDEE-70BB1D8454DB}" type="datetimeFigureOut">
              <a:rPr lang="es-ES" altLang="es-ES"/>
              <a:pPr>
                <a:defRPr/>
              </a:pPr>
              <a:t>29/03/2017</a:t>
            </a:fld>
            <a:endParaRPr lang="es-ES" altLang="es-ES"/>
          </a:p>
        </p:txBody>
      </p:sp>
      <p:sp>
        <p:nvSpPr>
          <p:cNvPr id="5" name="Footer Placeholder 3"/>
          <p:cNvSpPr>
            <a:spLocks noGrp="1"/>
          </p:cNvSpPr>
          <p:nvPr>
            <p:ph type="ftr" sz="quarter" idx="11"/>
          </p:nvPr>
        </p:nvSpPr>
        <p:spPr/>
        <p:txBody>
          <a:bodyPr/>
          <a:lstStyle>
            <a:lvl1pPr eaLnBrk="1" latinLnBrk="0" hangingPunct="1">
              <a:defRPr kumimoji="0" lang="es-ES">
                <a:solidFill>
                  <a:schemeClr val="bg1"/>
                </a:solidFill>
              </a:defRPr>
            </a:lvl1pPr>
          </a:lstStyle>
          <a:p>
            <a:pPr>
              <a:defRPr/>
            </a:pPr>
            <a:endParaRPr/>
          </a:p>
        </p:txBody>
      </p:sp>
      <p:sp>
        <p:nvSpPr>
          <p:cNvPr id="6" name="Slide Number Placeholder 4"/>
          <p:cNvSpPr>
            <a:spLocks noGrp="1"/>
          </p:cNvSpPr>
          <p:nvPr>
            <p:ph type="sldNum" sz="quarter" idx="12"/>
          </p:nvPr>
        </p:nvSpPr>
        <p:spPr/>
        <p:txBody>
          <a:bodyPr/>
          <a:lstStyle>
            <a:lvl1pPr>
              <a:defRPr>
                <a:solidFill>
                  <a:schemeClr val="bg1"/>
                </a:solidFill>
              </a:defRPr>
            </a:lvl1pPr>
          </a:lstStyle>
          <a:p>
            <a:pPr>
              <a:defRPr/>
            </a:pPr>
            <a:fld id="{D72B83D6-87B2-4E00-AF80-6267F3792E5A}" type="slidenum">
              <a:rPr lang="es-ES" altLang="es-ES"/>
              <a:pPr>
                <a:defRPr/>
              </a:pPr>
              <a:t>‹Nº›</a:t>
            </a:fld>
            <a:endParaRPr lang="es-ES" altLang="es-ES"/>
          </a:p>
        </p:txBody>
      </p:sp>
    </p:spTree>
    <p:extLst>
      <p:ext uri="{BB962C8B-B14F-4D97-AF65-F5344CB8AC3E}">
        <p14:creationId xmlns:p14="http://schemas.microsoft.com/office/powerpoint/2010/main" val="357532601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ólo el título: Énfasis">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290400" y="3081000"/>
            <a:ext cx="8686800" cy="1095600"/>
          </a:xfrm>
        </p:spPr>
        <p:txBody>
          <a:bodyPr>
            <a:normAutofit/>
          </a:bodyPr>
          <a:lstStyle>
            <a:lvl1pPr algn="ctr" eaLnBrk="1" latinLnBrk="0" hangingPunct="1">
              <a:defRPr kumimoji="0" lang="es-ES" sz="4600" b="1" kern="1200" spc="-150" baseline="0">
                <a:ln>
                  <a:gradFill>
                    <a:gsLst>
                      <a:gs pos="0">
                        <a:schemeClr val="bg1"/>
                      </a:gs>
                      <a:gs pos="50000">
                        <a:schemeClr val="bg1">
                          <a:lumMod val="75000"/>
                        </a:schemeClr>
                      </a:gs>
                    </a:gsLst>
                    <a:lin ang="5400000" scaled="0"/>
                  </a:gradFill>
                </a:ln>
                <a:gradFill>
                  <a:gsLst>
                    <a:gs pos="11000">
                      <a:schemeClr val="bg1">
                        <a:lumMod val="75000"/>
                      </a:schemeClr>
                    </a:gs>
                    <a:gs pos="91000">
                      <a:schemeClr val="bg1"/>
                    </a:gs>
                  </a:gsLst>
                  <a:lin ang="16200000" scaled="1"/>
                </a:gradFill>
                <a:effectLst>
                  <a:outerShdw blurRad="38100" algn="ctr" rotWithShape="0">
                    <a:prstClr val="black">
                      <a:alpha val="25000"/>
                    </a:prstClr>
                  </a:outerShdw>
                  <a:reflection blurRad="6350" stA="60000" endA="900" endPos="58000" dir="5400000" sy="-100000" algn="bl" rotWithShape="0"/>
                </a:effectLst>
                <a:latin typeface="+mn-lt"/>
                <a:ea typeface="+mn-ea"/>
                <a:cs typeface="+mn-cs"/>
              </a:defRPr>
            </a:lvl1pPr>
          </a:lstStyle>
          <a:p>
            <a:r>
              <a:rPr lang="es-ES"/>
              <a:t>Haga clic para modificar el estilo de título del patrón</a:t>
            </a:r>
          </a:p>
        </p:txBody>
      </p:sp>
      <p:sp>
        <p:nvSpPr>
          <p:cNvPr id="7" name="Text Placeholder 2"/>
          <p:cNvSpPr>
            <a:spLocks noGrp="1"/>
          </p:cNvSpPr>
          <p:nvPr>
            <p:ph type="body" idx="1"/>
          </p:nvPr>
        </p:nvSpPr>
        <p:spPr>
          <a:xfrm>
            <a:off x="283952" y="2424752"/>
            <a:ext cx="8694000" cy="639762"/>
          </a:xfrm>
        </p:spPr>
        <p:txBody>
          <a:bodyPr anchor="b">
            <a:normAutofit/>
          </a:bodyPr>
          <a:lstStyle>
            <a:lvl1pPr marL="0" indent="0" algn="ctr" eaLnBrk="1" latinLnBrk="0" hangingPunct="1">
              <a:buNone/>
              <a:defRPr kumimoji="0" lang="es-ES" sz="2800" kern="1200">
                <a:solidFill>
                  <a:srgbClr val="2E507A">
                    <a:alpha val="81000"/>
                  </a:srgbClr>
                </a:solidFill>
                <a:latin typeface="+mn-lt"/>
                <a:ea typeface="+mn-ea"/>
                <a:cs typeface="+mn-cs"/>
              </a:defRPr>
            </a:lvl1pPr>
            <a:lvl2pPr marL="457200" indent="0" eaLnBrk="1" latinLnBrk="0" hangingPunct="1">
              <a:buNone/>
              <a:defRPr kumimoji="0" lang="es-ES" sz="2000" b="1"/>
            </a:lvl2pPr>
            <a:lvl3pPr marL="914400" indent="0" eaLnBrk="1" latinLnBrk="0" hangingPunct="1">
              <a:buNone/>
              <a:defRPr kumimoji="0" lang="es-ES" sz="1800" b="1"/>
            </a:lvl3pPr>
            <a:lvl4pPr marL="1371600" indent="0" eaLnBrk="1" latinLnBrk="0" hangingPunct="1">
              <a:buNone/>
              <a:defRPr kumimoji="0" lang="es-ES" sz="1600" b="1"/>
            </a:lvl4pPr>
            <a:lvl5pPr marL="1828800" indent="0" eaLnBrk="1" latinLnBrk="0" hangingPunct="1">
              <a:buNone/>
              <a:defRPr kumimoji="0" lang="es-ES" sz="1600" b="1"/>
            </a:lvl5pPr>
            <a:lvl6pPr marL="2286000" indent="0" eaLnBrk="1" latinLnBrk="0" hangingPunct="1">
              <a:buNone/>
              <a:defRPr kumimoji="0" lang="es-ES" sz="1600" b="1"/>
            </a:lvl6pPr>
            <a:lvl7pPr marL="2743200" indent="0" eaLnBrk="1" latinLnBrk="0" hangingPunct="1">
              <a:buNone/>
              <a:defRPr kumimoji="0" lang="es-ES" sz="1600" b="1"/>
            </a:lvl7pPr>
            <a:lvl8pPr marL="3200400" indent="0" eaLnBrk="1" latinLnBrk="0" hangingPunct="1">
              <a:buNone/>
              <a:defRPr kumimoji="0" lang="es-ES" sz="1600" b="1"/>
            </a:lvl8pPr>
            <a:lvl9pPr marL="3657600" indent="0" eaLnBrk="1" latinLnBrk="0" hangingPunct="1">
              <a:buNone/>
              <a:defRPr kumimoji="0" lang="es-ES" sz="1600" b="1"/>
            </a:lvl9pPr>
          </a:lstStyle>
          <a:p>
            <a:pPr lvl="0"/>
            <a:r>
              <a:rPr lang="es-ES_tradnl" smtClean="0"/>
              <a:t>Haga clic para modificar el estilo de texto del patrón</a:t>
            </a:r>
          </a:p>
        </p:txBody>
      </p:sp>
      <p:sp>
        <p:nvSpPr>
          <p:cNvPr id="4" name="Date Placeholder 1"/>
          <p:cNvSpPr>
            <a:spLocks noGrp="1"/>
          </p:cNvSpPr>
          <p:nvPr>
            <p:ph type="dt" sz="half" idx="10"/>
          </p:nvPr>
        </p:nvSpPr>
        <p:spPr/>
        <p:txBody>
          <a:bodyPr/>
          <a:lstStyle>
            <a:lvl1pPr>
              <a:defRPr/>
            </a:lvl1pPr>
          </a:lstStyle>
          <a:p>
            <a:pPr>
              <a:defRPr/>
            </a:pPr>
            <a:fld id="{DA9EF46D-E30B-4059-AE65-3EC48C7B1E39}" type="datetimeFigureOut">
              <a:rPr lang="es-ES" altLang="es-ES"/>
              <a:pPr>
                <a:defRPr/>
              </a:pPr>
              <a:t>29/03/2017</a:t>
            </a:fld>
            <a:endParaRPr lang="es-ES" altLang="es-ES"/>
          </a:p>
        </p:txBody>
      </p:sp>
      <p:sp>
        <p:nvSpPr>
          <p:cNvPr id="5" name="Footer Placeholder 2"/>
          <p:cNvSpPr>
            <a:spLocks noGrp="1"/>
          </p:cNvSpPr>
          <p:nvPr>
            <p:ph type="ftr" sz="quarter" idx="11"/>
          </p:nvPr>
        </p:nvSpPr>
        <p:spPr/>
        <p:txBody>
          <a:bodyPr/>
          <a:lstStyle>
            <a:lvl1pPr>
              <a:defRPr/>
            </a:lvl1pPr>
          </a:lstStyle>
          <a:p>
            <a:pPr>
              <a:defRPr/>
            </a:pPr>
            <a:endParaRPr/>
          </a:p>
        </p:txBody>
      </p:sp>
      <p:sp>
        <p:nvSpPr>
          <p:cNvPr id="8" name="Slide Number Placeholder 3"/>
          <p:cNvSpPr>
            <a:spLocks noGrp="1"/>
          </p:cNvSpPr>
          <p:nvPr>
            <p:ph type="sldNum" sz="quarter" idx="12"/>
          </p:nvPr>
        </p:nvSpPr>
        <p:spPr/>
        <p:txBody>
          <a:bodyPr/>
          <a:lstStyle>
            <a:lvl1pPr>
              <a:defRPr/>
            </a:lvl1pPr>
          </a:lstStyle>
          <a:p>
            <a:pPr>
              <a:defRPr/>
            </a:pPr>
            <a:fld id="{BD06EC29-0347-4D7B-BC8A-2D1AE6334836}" type="slidenum">
              <a:rPr lang="es-ES" altLang="es-ES"/>
              <a:pPr>
                <a:defRPr/>
              </a:pPr>
              <a:t>‹Nº›</a:t>
            </a:fld>
            <a:endParaRPr lang="es-ES" altLang="es-ES"/>
          </a:p>
        </p:txBody>
      </p:sp>
    </p:spTree>
    <p:extLst>
      <p:ext uri="{BB962C8B-B14F-4D97-AF65-F5344CB8AC3E}">
        <p14:creationId xmlns:p14="http://schemas.microsoft.com/office/powerpoint/2010/main" val="36575250"/>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ítulo con texto ">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6"/>
          <p:cNvSpPr/>
          <p:nvPr userDrawn="1"/>
        </p:nvSpPr>
        <p:spPr>
          <a:xfrm>
            <a:off x="0" y="2895600"/>
            <a:ext cx="7543800" cy="2133600"/>
          </a:xfrm>
          <a:prstGeom prst="rect">
            <a:avLst/>
          </a:prstGeom>
          <a:gradFill flip="none" rotWithShape="1">
            <a:gsLst>
              <a:gs pos="63000">
                <a:schemeClr val="tx1">
                  <a:lumMod val="85000"/>
                  <a:lumOff val="15000"/>
                  <a:alpha val="49000"/>
                </a:schemeClr>
              </a:gs>
              <a:gs pos="100000">
                <a:schemeClr val="tx1">
                  <a:lumMod val="95000"/>
                  <a:lumOff val="5000"/>
                  <a:alpha val="56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9" name="Title 1"/>
          <p:cNvSpPr>
            <a:spLocks noGrp="1"/>
          </p:cNvSpPr>
          <p:nvPr>
            <p:ph type="title"/>
          </p:nvPr>
        </p:nvSpPr>
        <p:spPr>
          <a:xfrm>
            <a:off x="414867" y="3200400"/>
            <a:ext cx="7010400" cy="1676400"/>
          </a:xfrm>
        </p:spPr>
        <p:txBody>
          <a:bodyPr>
            <a:normAutofit/>
          </a:bodyPr>
          <a:lstStyle>
            <a:lvl1pPr marL="0" algn="l" defTabSz="914400" rtl="0" eaLnBrk="1" latinLnBrk="0" hangingPunct="1">
              <a:defRPr kumimoji="0" lang="es-ES" sz="4000" kern="1200">
                <a:solidFill>
                  <a:schemeClr val="bg1"/>
                </a:solidFill>
                <a:latin typeface="+mn-lt"/>
                <a:ea typeface="+mn-ea"/>
                <a:cs typeface="+mn-cs"/>
              </a:defRPr>
            </a:lvl1pPr>
          </a:lstStyle>
          <a:p>
            <a:r>
              <a:rPr lang="es-ES_tradnl" smtClean="0"/>
              <a:t>Clic para editar título</a:t>
            </a:r>
            <a:endParaRPr/>
          </a:p>
        </p:txBody>
      </p:sp>
      <p:sp>
        <p:nvSpPr>
          <p:cNvPr id="10" name="Text Placeholder 15"/>
          <p:cNvSpPr>
            <a:spLocks noGrp="1"/>
          </p:cNvSpPr>
          <p:nvPr>
            <p:ph type="body" sz="quarter" idx="14"/>
          </p:nvPr>
        </p:nvSpPr>
        <p:spPr>
          <a:xfrm>
            <a:off x="4648200" y="664780"/>
            <a:ext cx="4191000" cy="381000"/>
          </a:xfrm>
        </p:spPr>
        <p:txBody>
          <a:bodyPr>
            <a:normAutofit/>
          </a:bodyPr>
          <a:lstStyle>
            <a:lvl1pPr algn="r" eaLnBrk="1" latinLnBrk="0" hangingPunct="1">
              <a:buNone/>
              <a:defRPr kumimoji="0" lang="es-ES" sz="1800" b="1" kern="1200">
                <a:solidFill>
                  <a:schemeClr val="bg1">
                    <a:lumMod val="65000"/>
                  </a:schemeClr>
                </a:solidFill>
                <a:latin typeface="Calibri" pitchFamily="34" charset="0"/>
                <a:ea typeface="+mn-ea"/>
                <a:cs typeface="+mn-cs"/>
              </a:defRPr>
            </a:lvl1pPr>
          </a:lstStyle>
          <a:p>
            <a:pPr lvl="0"/>
            <a:r>
              <a:rPr lang="es-ES"/>
              <a:t>Haga clic para modificar el estilo de texto del patrón</a:t>
            </a:r>
          </a:p>
        </p:txBody>
      </p:sp>
      <p:sp>
        <p:nvSpPr>
          <p:cNvPr id="5" name="Date Placeholder 2"/>
          <p:cNvSpPr>
            <a:spLocks noGrp="1"/>
          </p:cNvSpPr>
          <p:nvPr>
            <p:ph type="dt" sz="half" idx="15"/>
          </p:nvPr>
        </p:nvSpPr>
        <p:spPr/>
        <p:txBody>
          <a:bodyPr/>
          <a:lstStyle>
            <a:lvl1pPr>
              <a:defRPr>
                <a:solidFill>
                  <a:schemeClr val="bg1"/>
                </a:solidFill>
              </a:defRPr>
            </a:lvl1pPr>
          </a:lstStyle>
          <a:p>
            <a:pPr>
              <a:defRPr/>
            </a:pPr>
            <a:fld id="{FD1B65AD-85A2-4D56-BFD8-1A020485A555}" type="datetimeFigureOut">
              <a:rPr lang="es-ES" altLang="es-ES"/>
              <a:pPr>
                <a:defRPr/>
              </a:pPr>
              <a:t>29/03/2017</a:t>
            </a:fld>
            <a:endParaRPr lang="es-ES" altLang="es-ES"/>
          </a:p>
        </p:txBody>
      </p:sp>
      <p:sp>
        <p:nvSpPr>
          <p:cNvPr id="6" name="Footer Placeholder 3"/>
          <p:cNvSpPr>
            <a:spLocks noGrp="1"/>
          </p:cNvSpPr>
          <p:nvPr>
            <p:ph type="ftr" sz="quarter" idx="16"/>
          </p:nvPr>
        </p:nvSpPr>
        <p:spPr/>
        <p:txBody>
          <a:bodyPr/>
          <a:lstStyle>
            <a:lvl1pPr eaLnBrk="1" latinLnBrk="0" hangingPunct="1">
              <a:defRPr kumimoji="0" lang="es-ES">
                <a:solidFill>
                  <a:schemeClr val="bg1"/>
                </a:solidFill>
              </a:defRPr>
            </a:lvl1pPr>
          </a:lstStyle>
          <a:p>
            <a:pPr>
              <a:defRPr/>
            </a:pPr>
            <a:endParaRPr/>
          </a:p>
        </p:txBody>
      </p:sp>
      <p:sp>
        <p:nvSpPr>
          <p:cNvPr id="7" name="Slide Number Placeholder 4"/>
          <p:cNvSpPr>
            <a:spLocks noGrp="1"/>
          </p:cNvSpPr>
          <p:nvPr>
            <p:ph type="sldNum" sz="quarter" idx="17"/>
          </p:nvPr>
        </p:nvSpPr>
        <p:spPr/>
        <p:txBody>
          <a:bodyPr/>
          <a:lstStyle>
            <a:lvl1pPr>
              <a:defRPr>
                <a:solidFill>
                  <a:schemeClr val="bg1"/>
                </a:solidFill>
              </a:defRPr>
            </a:lvl1pPr>
          </a:lstStyle>
          <a:p>
            <a:pPr>
              <a:defRPr/>
            </a:pPr>
            <a:fld id="{3D955CE2-E419-40D7-B177-AD4DD579445C}" type="slidenum">
              <a:rPr lang="es-ES" altLang="es-ES"/>
              <a:pPr>
                <a:defRPr/>
              </a:pPr>
              <a:t>‹Nº›</a:t>
            </a:fld>
            <a:endParaRPr lang="es-ES" altLang="es-ES"/>
          </a:p>
        </p:txBody>
      </p:sp>
    </p:spTree>
    <p:extLst>
      <p:ext uri="{BB962C8B-B14F-4D97-AF65-F5344CB8AC3E}">
        <p14:creationId xmlns:p14="http://schemas.microsoft.com/office/powerpoint/2010/main" val="3807838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75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3008313" cy="825500"/>
          </a:xfrm>
        </p:spPr>
        <p:txBody>
          <a:bodyPr anchor="b"/>
          <a:lstStyle>
            <a:lvl1pPr algn="l" eaLnBrk="1" latinLnBrk="0" hangingPunct="1">
              <a:defRPr kumimoji="0" lang="es-ES" sz="2000" b="1"/>
            </a:lvl1pPr>
          </a:lstStyle>
          <a:p>
            <a:r>
              <a:rPr lang="es-ES_tradnl" smtClean="0"/>
              <a:t>Clic para editar título</a:t>
            </a:r>
            <a:endParaRPr/>
          </a:p>
        </p:txBody>
      </p:sp>
      <p:sp>
        <p:nvSpPr>
          <p:cNvPr id="3" name="Content Placeholder 2"/>
          <p:cNvSpPr>
            <a:spLocks noGrp="1"/>
          </p:cNvSpPr>
          <p:nvPr>
            <p:ph idx="1"/>
          </p:nvPr>
        </p:nvSpPr>
        <p:spPr>
          <a:xfrm>
            <a:off x="3803650" y="609600"/>
            <a:ext cx="5111750" cy="5334000"/>
          </a:xfrm>
        </p:spPr>
        <p:txBody>
          <a:bodyPr/>
          <a:lstStyle>
            <a:lvl1pPr eaLnBrk="1" latinLnBrk="0" hangingPunct="1">
              <a:defRPr kumimoji="0" lang="es-ES" sz="2800">
                <a:solidFill>
                  <a:schemeClr val="bg1"/>
                </a:solidFill>
              </a:defRPr>
            </a:lvl1pPr>
            <a:lvl2pPr eaLnBrk="1" latinLnBrk="0" hangingPunct="1">
              <a:defRPr kumimoji="0" lang="es-ES" sz="2800">
                <a:solidFill>
                  <a:schemeClr val="bg1"/>
                </a:solidFill>
              </a:defRPr>
            </a:lvl2pPr>
            <a:lvl3pPr eaLnBrk="1" latinLnBrk="0" hangingPunct="1">
              <a:defRPr kumimoji="0" lang="es-ES" sz="2400">
                <a:solidFill>
                  <a:schemeClr val="bg1"/>
                </a:solidFill>
              </a:defRPr>
            </a:lvl3pPr>
            <a:lvl4pPr eaLnBrk="1" latinLnBrk="0" hangingPunct="1">
              <a:defRPr kumimoji="0" lang="es-ES" sz="2000">
                <a:solidFill>
                  <a:schemeClr val="bg1"/>
                </a:solidFill>
              </a:defRPr>
            </a:lvl4pPr>
            <a:lvl5pPr eaLnBrk="1" latinLnBrk="0" hangingPunct="1">
              <a:defRPr kumimoji="0" lang="es-ES" sz="2000">
                <a:solidFill>
                  <a:schemeClr val="bg1"/>
                </a:solidFill>
              </a:defRPr>
            </a:lvl5pPr>
            <a:lvl6pPr eaLnBrk="1" latinLnBrk="0" hangingPunct="1">
              <a:defRPr kumimoji="0" lang="es-ES" sz="2000"/>
            </a:lvl6pPr>
            <a:lvl7pPr eaLnBrk="1" latinLnBrk="0" hangingPunct="1">
              <a:defRPr kumimoji="0" lang="es-ES" sz="2000"/>
            </a:lvl7pPr>
            <a:lvl8pPr eaLnBrk="1" latinLnBrk="0" hangingPunct="1">
              <a:defRPr kumimoji="0" lang="es-ES" sz="2000"/>
            </a:lvl8pPr>
            <a:lvl9pPr eaLnBrk="1" latinLnBrk="0" hangingPunct="1">
              <a:defRPr kumimoji="0" lang="es-ES"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Text Placeholder 3"/>
          <p:cNvSpPr>
            <a:spLocks noGrp="1"/>
          </p:cNvSpPr>
          <p:nvPr>
            <p:ph type="body" sz="half" idx="2"/>
          </p:nvPr>
        </p:nvSpPr>
        <p:spPr>
          <a:xfrm>
            <a:off x="228600" y="1435101"/>
            <a:ext cx="3008313" cy="3822699"/>
          </a:xfrm>
        </p:spPr>
        <p:txBody>
          <a:bodyPr/>
          <a:lstStyle>
            <a:lvl1pPr marL="0" indent="0" eaLnBrk="1" latinLnBrk="0" hangingPunct="1">
              <a:buNone/>
              <a:defRPr kumimoji="0" lang="es-ES" sz="1400">
                <a:solidFill>
                  <a:schemeClr val="tx1">
                    <a:lumMod val="75000"/>
                    <a:lumOff val="25000"/>
                  </a:schemeClr>
                </a:solidFill>
              </a:defRPr>
            </a:lvl1pPr>
            <a:lvl2pPr marL="457200" indent="0" eaLnBrk="1" latinLnBrk="0" hangingPunct="1">
              <a:buNone/>
              <a:defRPr kumimoji="0" lang="es-ES" sz="1200"/>
            </a:lvl2pPr>
            <a:lvl3pPr marL="914400" indent="0" eaLnBrk="1" latinLnBrk="0" hangingPunct="1">
              <a:buNone/>
              <a:defRPr kumimoji="0" lang="es-ES" sz="1000"/>
            </a:lvl3pPr>
            <a:lvl4pPr marL="1371600" indent="0" eaLnBrk="1" latinLnBrk="0" hangingPunct="1">
              <a:buNone/>
              <a:defRPr kumimoji="0" lang="es-ES" sz="900"/>
            </a:lvl4pPr>
            <a:lvl5pPr marL="1828800" indent="0" eaLnBrk="1" latinLnBrk="0" hangingPunct="1">
              <a:buNone/>
              <a:defRPr kumimoji="0" lang="es-ES" sz="900"/>
            </a:lvl5pPr>
            <a:lvl6pPr marL="2286000" indent="0" eaLnBrk="1" latinLnBrk="0" hangingPunct="1">
              <a:buNone/>
              <a:defRPr kumimoji="0" lang="es-ES" sz="900"/>
            </a:lvl6pPr>
            <a:lvl7pPr marL="2743200" indent="0" eaLnBrk="1" latinLnBrk="0" hangingPunct="1">
              <a:buNone/>
              <a:defRPr kumimoji="0" lang="es-ES" sz="900"/>
            </a:lvl7pPr>
            <a:lvl8pPr marL="3200400" indent="0" eaLnBrk="1" latinLnBrk="0" hangingPunct="1">
              <a:buNone/>
              <a:defRPr kumimoji="0" lang="es-ES" sz="900"/>
            </a:lvl8pPr>
            <a:lvl9pPr marL="3657600" indent="0" eaLnBrk="1" latinLnBrk="0" hangingPunct="1">
              <a:buNone/>
              <a:defRPr kumimoji="0" lang="es-ES"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lvl1pPr>
              <a:defRPr>
                <a:solidFill>
                  <a:schemeClr val="bg1"/>
                </a:solidFill>
              </a:defRPr>
            </a:lvl1pPr>
          </a:lstStyle>
          <a:p>
            <a:pPr>
              <a:defRPr/>
            </a:pPr>
            <a:fld id="{63BC79CA-DA68-4F64-A563-99ABDAB118AE}" type="datetimeFigureOut">
              <a:rPr lang="es-ES" altLang="es-ES"/>
              <a:pPr>
                <a:defRPr/>
              </a:pPr>
              <a:t>29/03/2017</a:t>
            </a:fld>
            <a:endParaRPr lang="es-ES" altLang="es-ES"/>
          </a:p>
        </p:txBody>
      </p:sp>
      <p:sp>
        <p:nvSpPr>
          <p:cNvPr id="6" name="Footer Placeholder 5"/>
          <p:cNvSpPr>
            <a:spLocks noGrp="1"/>
          </p:cNvSpPr>
          <p:nvPr>
            <p:ph type="ftr" sz="quarter" idx="11"/>
          </p:nvPr>
        </p:nvSpPr>
        <p:spPr/>
        <p:txBody>
          <a:bodyPr/>
          <a:lstStyle>
            <a:lvl1pPr eaLnBrk="1" latinLnBrk="0" hangingPunct="1">
              <a:defRPr kumimoji="0" lang="es-ES">
                <a:solidFill>
                  <a:schemeClr val="bg1"/>
                </a:solidFill>
              </a:defRPr>
            </a:lvl1pPr>
          </a:lstStyle>
          <a:p>
            <a:pPr>
              <a:defRPr/>
            </a:pPr>
            <a:endParaRPr/>
          </a:p>
        </p:txBody>
      </p:sp>
      <p:sp>
        <p:nvSpPr>
          <p:cNvPr id="7" name="Slide Number Placeholder 6"/>
          <p:cNvSpPr>
            <a:spLocks noGrp="1"/>
          </p:cNvSpPr>
          <p:nvPr>
            <p:ph type="sldNum" sz="quarter" idx="12"/>
          </p:nvPr>
        </p:nvSpPr>
        <p:spPr/>
        <p:txBody>
          <a:bodyPr/>
          <a:lstStyle>
            <a:lvl1pPr>
              <a:defRPr>
                <a:solidFill>
                  <a:schemeClr val="bg1"/>
                </a:solidFill>
              </a:defRPr>
            </a:lvl1pPr>
          </a:lstStyle>
          <a:p>
            <a:pPr>
              <a:defRPr/>
            </a:pPr>
            <a:fld id="{7F0B661B-380D-4716-9C94-AB10335CC1D8}" type="slidenum">
              <a:rPr lang="es-ES" altLang="es-ES"/>
              <a:pPr>
                <a:defRPr/>
              </a:pPr>
              <a:t>‹Nº›</a:t>
            </a:fld>
            <a:endParaRPr lang="es-ES" altLang="es-ES"/>
          </a:p>
        </p:txBody>
      </p:sp>
    </p:spTree>
    <p:extLst>
      <p:ext uri="{BB962C8B-B14F-4D97-AF65-F5344CB8AC3E}">
        <p14:creationId xmlns:p14="http://schemas.microsoft.com/office/powerpoint/2010/main" val="427327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ontenido multimedia con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Rectangle 5"/>
          <p:cNvSpPr/>
          <p:nvPr userDrawn="1"/>
        </p:nvSpPr>
        <p:spPr>
          <a:xfrm>
            <a:off x="595313" y="4800600"/>
            <a:ext cx="4873625"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b="1">
              <a:latin typeface="Georgia" pitchFamily="18" charset="0"/>
            </a:endParaRPr>
          </a:p>
        </p:txBody>
      </p:sp>
      <p:sp>
        <p:nvSpPr>
          <p:cNvPr id="7" name="Title 1"/>
          <p:cNvSpPr>
            <a:spLocks noGrp="1"/>
          </p:cNvSpPr>
          <p:nvPr>
            <p:ph type="title"/>
          </p:nvPr>
        </p:nvSpPr>
        <p:spPr>
          <a:xfrm>
            <a:off x="606552" y="4800600"/>
            <a:ext cx="4809244" cy="566738"/>
          </a:xfrm>
        </p:spPr>
        <p:txBody>
          <a:bodyPr anchor="b">
            <a:normAutofit/>
          </a:bodyPr>
          <a:lstStyle>
            <a:lvl1pPr algn="ctr" eaLnBrk="1" latinLnBrk="0" hangingPunct="1">
              <a:defRPr kumimoji="0" lang="es-ES" sz="1800" b="0" i="1">
                <a:solidFill>
                  <a:schemeClr val="bg1">
                    <a:lumMod val="85000"/>
                  </a:schemeClr>
                </a:solidFill>
                <a:latin typeface="Georgia" pitchFamily="18" charset="0"/>
              </a:defRPr>
            </a:lvl1pPr>
          </a:lstStyle>
          <a:p>
            <a:r>
              <a:rPr lang="es-ES_tradnl" smtClean="0"/>
              <a:t>Clic para editar título</a:t>
            </a:r>
            <a:endParaRPr/>
          </a:p>
        </p:txBody>
      </p:sp>
      <p:sp>
        <p:nvSpPr>
          <p:cNvPr id="9" name="Media Placeholder 8"/>
          <p:cNvSpPr>
            <a:spLocks noGrp="1"/>
          </p:cNvSpPr>
          <p:nvPr>
            <p:ph type="media" sz="quarter" idx="13"/>
          </p:nvPr>
        </p:nvSpPr>
        <p:spPr>
          <a:xfrm>
            <a:off x="587022" y="838200"/>
            <a:ext cx="4873752" cy="3812822"/>
          </a:xfrm>
        </p:spPr>
        <p:txBody>
          <a:bodyPr rtlCol="0">
            <a:normAutofit/>
          </a:bodyPr>
          <a:lstStyle>
            <a:lvl1pPr eaLnBrk="1" latinLnBrk="0" hangingPunct="1">
              <a:buNone/>
              <a:defRPr kumimoji="0" lang="es-ES"/>
            </a:lvl1pPr>
          </a:lstStyle>
          <a:p>
            <a:pPr lvl="0"/>
            <a:r>
              <a:rPr lang="es-ES_tradnl" noProof="0" smtClean="0"/>
              <a:t>Haga clic en el icono para agregar medios</a:t>
            </a:r>
            <a:endParaRPr lang="es-ES" noProof="0"/>
          </a:p>
        </p:txBody>
      </p:sp>
      <p:sp>
        <p:nvSpPr>
          <p:cNvPr id="11" name="Text Placeholder 10"/>
          <p:cNvSpPr>
            <a:spLocks noGrp="1"/>
          </p:cNvSpPr>
          <p:nvPr>
            <p:ph type="body" sz="quarter" idx="14"/>
          </p:nvPr>
        </p:nvSpPr>
        <p:spPr>
          <a:xfrm>
            <a:off x="5776863" y="838200"/>
            <a:ext cx="2819400" cy="4636911"/>
          </a:xfrm>
        </p:spPr>
        <p:txBody>
          <a:bodyPr>
            <a:normAutofit/>
          </a:bodyPr>
          <a:lstStyle>
            <a:lvl1pPr marL="0" indent="0" algn="l" eaLnBrk="1" latinLnBrk="0" hangingPunct="1">
              <a:buNone/>
              <a:defRPr kumimoji="0" lang="es-ES" sz="2400">
                <a:solidFill>
                  <a:schemeClr val="bg1"/>
                </a:solidFill>
              </a:defRPr>
            </a:lvl1pPr>
          </a:lstStyle>
          <a:p>
            <a:pPr lvl="0"/>
            <a:r>
              <a:rPr lang="es-ES_tradnl" smtClean="0"/>
              <a:t>Haga clic para modificar el estilo de texto del patrón</a:t>
            </a:r>
          </a:p>
        </p:txBody>
      </p:sp>
      <p:sp>
        <p:nvSpPr>
          <p:cNvPr id="6" name="Date Placeholder 2"/>
          <p:cNvSpPr>
            <a:spLocks noGrp="1"/>
          </p:cNvSpPr>
          <p:nvPr>
            <p:ph type="dt" sz="half" idx="15"/>
          </p:nvPr>
        </p:nvSpPr>
        <p:spPr/>
        <p:txBody>
          <a:bodyPr/>
          <a:lstStyle>
            <a:lvl1pPr>
              <a:defRPr>
                <a:solidFill>
                  <a:schemeClr val="bg1"/>
                </a:solidFill>
              </a:defRPr>
            </a:lvl1pPr>
          </a:lstStyle>
          <a:p>
            <a:pPr>
              <a:defRPr/>
            </a:pPr>
            <a:fld id="{490B045D-BD06-4848-B3E7-266EE9D6BD93}" type="datetimeFigureOut">
              <a:rPr lang="es-ES" altLang="es-ES"/>
              <a:pPr>
                <a:defRPr/>
              </a:pPr>
              <a:t>29/03/2017</a:t>
            </a:fld>
            <a:endParaRPr lang="es-ES" altLang="es-ES"/>
          </a:p>
        </p:txBody>
      </p:sp>
      <p:sp>
        <p:nvSpPr>
          <p:cNvPr id="8" name="Footer Placeholder 3"/>
          <p:cNvSpPr>
            <a:spLocks noGrp="1"/>
          </p:cNvSpPr>
          <p:nvPr>
            <p:ph type="ftr" sz="quarter" idx="16"/>
          </p:nvPr>
        </p:nvSpPr>
        <p:spPr/>
        <p:txBody>
          <a:bodyPr/>
          <a:lstStyle>
            <a:lvl1pPr eaLnBrk="1" latinLnBrk="0" hangingPunct="1">
              <a:defRPr kumimoji="0" lang="es-ES">
                <a:solidFill>
                  <a:schemeClr val="bg1"/>
                </a:solidFill>
              </a:defRPr>
            </a:lvl1pPr>
          </a:lstStyle>
          <a:p>
            <a:pPr>
              <a:defRPr/>
            </a:pPr>
            <a:endParaRPr/>
          </a:p>
        </p:txBody>
      </p:sp>
      <p:sp>
        <p:nvSpPr>
          <p:cNvPr id="10" name="Slide Number Placeholder 4"/>
          <p:cNvSpPr>
            <a:spLocks noGrp="1"/>
          </p:cNvSpPr>
          <p:nvPr>
            <p:ph type="sldNum" sz="quarter" idx="17"/>
          </p:nvPr>
        </p:nvSpPr>
        <p:spPr/>
        <p:txBody>
          <a:bodyPr/>
          <a:lstStyle>
            <a:lvl1pPr>
              <a:defRPr>
                <a:solidFill>
                  <a:schemeClr val="bg1"/>
                </a:solidFill>
              </a:defRPr>
            </a:lvl1pPr>
          </a:lstStyle>
          <a:p>
            <a:pPr>
              <a:defRPr/>
            </a:pPr>
            <a:fld id="{75446D4E-CD0B-4206-8C14-CD474E93D7A7}" type="slidenum">
              <a:rPr lang="es-ES" altLang="es-ES"/>
              <a:pPr>
                <a:defRPr/>
              </a:pPr>
              <a:t>‹Nº›</a:t>
            </a:fld>
            <a:endParaRPr lang="es-ES" altLang="es-ES"/>
          </a:p>
        </p:txBody>
      </p:sp>
    </p:spTree>
    <p:extLst>
      <p:ext uri="{BB962C8B-B14F-4D97-AF65-F5344CB8AC3E}">
        <p14:creationId xmlns:p14="http://schemas.microsoft.com/office/powerpoint/2010/main" val="1121540995"/>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Rectangle 7"/>
          <p:cNvSpPr/>
          <p:nvPr userDrawn="1"/>
        </p:nvSpPr>
        <p:spPr>
          <a:xfrm>
            <a:off x="1792288" y="4800600"/>
            <a:ext cx="5500687"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b="1">
              <a:latin typeface="Georgia" pitchFamily="18" charset="0"/>
            </a:endParaRPr>
          </a:p>
        </p:txBody>
      </p:sp>
      <p:sp>
        <p:nvSpPr>
          <p:cNvPr id="2" name="Title 1"/>
          <p:cNvSpPr>
            <a:spLocks noGrp="1"/>
          </p:cNvSpPr>
          <p:nvPr>
            <p:ph type="title"/>
          </p:nvPr>
        </p:nvSpPr>
        <p:spPr>
          <a:xfrm>
            <a:off x="1792288" y="4800600"/>
            <a:ext cx="5486400" cy="566738"/>
          </a:xfrm>
        </p:spPr>
        <p:txBody>
          <a:bodyPr anchor="b">
            <a:normAutofit/>
          </a:bodyPr>
          <a:lstStyle>
            <a:lvl1pPr algn="ctr" eaLnBrk="1" latinLnBrk="0" hangingPunct="1">
              <a:defRPr kumimoji="0" lang="es-ES" sz="1800" b="0" i="1">
                <a:solidFill>
                  <a:schemeClr val="bg1">
                    <a:lumMod val="85000"/>
                  </a:schemeClr>
                </a:solidFill>
                <a:latin typeface="Georgia" pitchFamily="18" charset="0"/>
              </a:defRPr>
            </a:lvl1pPr>
          </a:lstStyle>
          <a:p>
            <a:r>
              <a:rPr lang="es-ES_tradnl" smtClean="0"/>
              <a:t>Clic para editar título</a:t>
            </a:r>
            <a:endParaRP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eaLnBrk="1" latinLnBrk="0" hangingPunct="1">
              <a:buNone/>
              <a:defRPr kumimoji="0" lang="es-ES" sz="3200"/>
            </a:lvl1pPr>
            <a:lvl2pPr marL="457200" indent="0" eaLnBrk="1" latinLnBrk="0" hangingPunct="1">
              <a:buNone/>
              <a:defRPr kumimoji="0" lang="es-ES" sz="2800"/>
            </a:lvl2pPr>
            <a:lvl3pPr marL="914400" indent="0" eaLnBrk="1" latinLnBrk="0" hangingPunct="1">
              <a:buNone/>
              <a:defRPr kumimoji="0" lang="es-ES" sz="2400"/>
            </a:lvl3pPr>
            <a:lvl4pPr marL="1371600" indent="0" eaLnBrk="1" latinLnBrk="0" hangingPunct="1">
              <a:buNone/>
              <a:defRPr kumimoji="0" lang="es-ES" sz="2000"/>
            </a:lvl4pPr>
            <a:lvl5pPr marL="1828800" indent="0" eaLnBrk="1" latinLnBrk="0" hangingPunct="1">
              <a:buNone/>
              <a:defRPr kumimoji="0" lang="es-ES" sz="2000"/>
            </a:lvl5pPr>
            <a:lvl6pPr marL="2286000" indent="0" eaLnBrk="1" latinLnBrk="0" hangingPunct="1">
              <a:buNone/>
              <a:defRPr kumimoji="0" lang="es-ES" sz="2000"/>
            </a:lvl6pPr>
            <a:lvl7pPr marL="2743200" indent="0" eaLnBrk="1" latinLnBrk="0" hangingPunct="1">
              <a:buNone/>
              <a:defRPr kumimoji="0" lang="es-ES" sz="2000"/>
            </a:lvl7pPr>
            <a:lvl8pPr marL="3200400" indent="0" eaLnBrk="1" latinLnBrk="0" hangingPunct="1">
              <a:buNone/>
              <a:defRPr kumimoji="0" lang="es-ES" sz="2000"/>
            </a:lvl8pPr>
            <a:lvl9pPr marL="3657600" indent="0" eaLnBrk="1" latinLnBrk="0" hangingPunct="1">
              <a:buNone/>
              <a:defRPr kumimoji="0" lang="es-ES" sz="2000"/>
            </a:lvl9pPr>
          </a:lstStyle>
          <a:p>
            <a:pPr lvl="0"/>
            <a:r>
              <a:rPr lang="es-ES_tradnl" noProof="0" smtClean="0"/>
              <a:t>Arrastre la imagen al marcador de posición o haga clic en el icono para agregar</a:t>
            </a:r>
            <a:endParaRPr lang="es-ES" noProof="0"/>
          </a:p>
        </p:txBody>
      </p:sp>
      <p:sp>
        <p:nvSpPr>
          <p:cNvPr id="4" name="Text Placeholder 3"/>
          <p:cNvSpPr>
            <a:spLocks noGrp="1"/>
          </p:cNvSpPr>
          <p:nvPr>
            <p:ph type="body" sz="half" idx="2"/>
          </p:nvPr>
        </p:nvSpPr>
        <p:spPr>
          <a:xfrm>
            <a:off x="1792288" y="5562600"/>
            <a:ext cx="5486400" cy="609600"/>
          </a:xfrm>
        </p:spPr>
        <p:txBody>
          <a:bodyPr/>
          <a:lstStyle>
            <a:lvl1pPr marL="0" indent="0" algn="ctr" eaLnBrk="1" latinLnBrk="0" hangingPunct="1">
              <a:buNone/>
              <a:defRPr kumimoji="0" lang="es-ES" sz="1400"/>
            </a:lvl1pPr>
            <a:lvl2pPr marL="457200" indent="0" eaLnBrk="1" latinLnBrk="0" hangingPunct="1">
              <a:buNone/>
              <a:defRPr kumimoji="0" lang="es-ES" sz="1200"/>
            </a:lvl2pPr>
            <a:lvl3pPr marL="914400" indent="0" eaLnBrk="1" latinLnBrk="0" hangingPunct="1">
              <a:buNone/>
              <a:defRPr kumimoji="0" lang="es-ES" sz="1000"/>
            </a:lvl3pPr>
            <a:lvl4pPr marL="1371600" indent="0" eaLnBrk="1" latinLnBrk="0" hangingPunct="1">
              <a:buNone/>
              <a:defRPr kumimoji="0" lang="es-ES" sz="900"/>
            </a:lvl4pPr>
            <a:lvl5pPr marL="1828800" indent="0" eaLnBrk="1" latinLnBrk="0" hangingPunct="1">
              <a:buNone/>
              <a:defRPr kumimoji="0" lang="es-ES" sz="900"/>
            </a:lvl5pPr>
            <a:lvl6pPr marL="2286000" indent="0" eaLnBrk="1" latinLnBrk="0" hangingPunct="1">
              <a:buNone/>
              <a:defRPr kumimoji="0" lang="es-ES" sz="900"/>
            </a:lvl6pPr>
            <a:lvl7pPr marL="2743200" indent="0" eaLnBrk="1" latinLnBrk="0" hangingPunct="1">
              <a:buNone/>
              <a:defRPr kumimoji="0" lang="es-ES" sz="900"/>
            </a:lvl7pPr>
            <a:lvl8pPr marL="3200400" indent="0" eaLnBrk="1" latinLnBrk="0" hangingPunct="1">
              <a:buNone/>
              <a:defRPr kumimoji="0" lang="es-ES" sz="900"/>
            </a:lvl8pPr>
            <a:lvl9pPr marL="3657600" indent="0" eaLnBrk="1" latinLnBrk="0" hangingPunct="1">
              <a:buNone/>
              <a:defRPr kumimoji="0" lang="es-ES" sz="900"/>
            </a:lvl9pPr>
          </a:lstStyle>
          <a:p>
            <a:pPr lvl="0"/>
            <a:r>
              <a:rPr lang="es-ES_tradnl" smtClean="0"/>
              <a:t>Haga clic para modificar el estilo de texto del patrón</a:t>
            </a:r>
          </a:p>
        </p:txBody>
      </p:sp>
      <p:sp>
        <p:nvSpPr>
          <p:cNvPr id="6" name="Date Placeholder 4"/>
          <p:cNvSpPr>
            <a:spLocks noGrp="1"/>
          </p:cNvSpPr>
          <p:nvPr>
            <p:ph type="dt" sz="half" idx="10"/>
          </p:nvPr>
        </p:nvSpPr>
        <p:spPr/>
        <p:txBody>
          <a:bodyPr/>
          <a:lstStyle>
            <a:lvl1pPr>
              <a:defRPr>
                <a:solidFill>
                  <a:schemeClr val="bg1"/>
                </a:solidFill>
              </a:defRPr>
            </a:lvl1pPr>
          </a:lstStyle>
          <a:p>
            <a:pPr>
              <a:defRPr/>
            </a:pPr>
            <a:fld id="{A15F4223-EAE3-494D-80B0-31C318F8A59E}" type="datetimeFigureOut">
              <a:rPr lang="es-ES" altLang="es-ES"/>
              <a:pPr>
                <a:defRPr/>
              </a:pPr>
              <a:t>29/03/2017</a:t>
            </a:fld>
            <a:endParaRPr lang="es-ES" altLang="es-ES"/>
          </a:p>
        </p:txBody>
      </p:sp>
      <p:sp>
        <p:nvSpPr>
          <p:cNvPr id="7" name="Footer Placeholder 5"/>
          <p:cNvSpPr>
            <a:spLocks noGrp="1"/>
          </p:cNvSpPr>
          <p:nvPr>
            <p:ph type="ftr" sz="quarter" idx="11"/>
          </p:nvPr>
        </p:nvSpPr>
        <p:spPr/>
        <p:txBody>
          <a:bodyPr/>
          <a:lstStyle>
            <a:lvl1pPr eaLnBrk="1" latinLnBrk="0" hangingPunct="1">
              <a:defRPr kumimoji="0" lang="es-ES">
                <a:solidFill>
                  <a:schemeClr val="bg1"/>
                </a:solidFill>
              </a:defRPr>
            </a:lvl1pPr>
          </a:lstStyle>
          <a:p>
            <a:pPr>
              <a:defRPr/>
            </a:pPr>
            <a:endParaRPr/>
          </a:p>
        </p:txBody>
      </p:sp>
      <p:sp>
        <p:nvSpPr>
          <p:cNvPr id="8" name="Slide Number Placeholder 6"/>
          <p:cNvSpPr>
            <a:spLocks noGrp="1"/>
          </p:cNvSpPr>
          <p:nvPr>
            <p:ph type="sldNum" sz="quarter" idx="12"/>
          </p:nvPr>
        </p:nvSpPr>
        <p:spPr/>
        <p:txBody>
          <a:bodyPr/>
          <a:lstStyle>
            <a:lvl1pPr>
              <a:defRPr>
                <a:solidFill>
                  <a:schemeClr val="bg1"/>
                </a:solidFill>
              </a:defRPr>
            </a:lvl1pPr>
          </a:lstStyle>
          <a:p>
            <a:pPr>
              <a:defRPr/>
            </a:pPr>
            <a:fld id="{40B930B8-01B4-4018-AF02-D7D7F09A1B7D}" type="slidenum">
              <a:rPr lang="es-ES" altLang="es-ES"/>
              <a:pPr>
                <a:defRPr/>
              </a:pPr>
              <a:t>‹Nº›</a:t>
            </a:fld>
            <a:endParaRPr lang="es-ES" altLang="es-ES"/>
          </a:p>
        </p:txBody>
      </p:sp>
    </p:spTree>
    <p:extLst>
      <p:ext uri="{BB962C8B-B14F-4D97-AF65-F5344CB8AC3E}">
        <p14:creationId xmlns:p14="http://schemas.microsoft.com/office/powerpoint/2010/main" val="12250811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ítulo y texto vertical">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14" name="Title 1"/>
          <p:cNvSpPr>
            <a:spLocks noGrp="1"/>
          </p:cNvSpPr>
          <p:nvPr>
            <p:ph type="title"/>
          </p:nvPr>
        </p:nvSpPr>
        <p:spPr>
          <a:xfrm>
            <a:off x="0" y="414867"/>
            <a:ext cx="5029200" cy="457200"/>
          </a:xfrm>
          <a:solidFill>
            <a:schemeClr val="tx1">
              <a:lumMod val="50000"/>
              <a:lumOff val="50000"/>
            </a:schemeClr>
          </a:solidFill>
        </p:spPr>
        <p:txBody>
          <a:bodyPr>
            <a:normAutofit/>
          </a:bodyPr>
          <a:lstStyle>
            <a:lvl1pPr algn="l" eaLnBrk="1" latinLnBrk="0" hangingPunct="1">
              <a:defRPr kumimoji="0" lang="es-ES" sz="2800" b="1" kern="1200" baseline="0">
                <a:solidFill>
                  <a:schemeClr val="bg1"/>
                </a:solidFill>
                <a:latin typeface="+mn-lt"/>
                <a:ea typeface="+mn-ea"/>
                <a:cs typeface="+mn-cs"/>
              </a:defRPr>
            </a:lvl1pPr>
          </a:lstStyle>
          <a:p>
            <a:r>
              <a:rPr lang="es-ES"/>
              <a:t>Haga clic para modificar el estilo de título del patrón</a:t>
            </a:r>
          </a:p>
        </p:txBody>
      </p:sp>
      <p:sp>
        <p:nvSpPr>
          <p:cNvPr id="4" name="Date Placeholder 3"/>
          <p:cNvSpPr>
            <a:spLocks noGrp="1"/>
          </p:cNvSpPr>
          <p:nvPr>
            <p:ph type="dt" sz="half" idx="10"/>
          </p:nvPr>
        </p:nvSpPr>
        <p:spPr/>
        <p:txBody>
          <a:bodyPr/>
          <a:lstStyle>
            <a:lvl1pPr>
              <a:defRPr/>
            </a:lvl1pPr>
          </a:lstStyle>
          <a:p>
            <a:pPr>
              <a:defRPr/>
            </a:pPr>
            <a:fld id="{29254FED-52BB-4DA5-80B7-34C910CF8255}" type="datetimeFigureOut">
              <a:rPr lang="es-ES" altLang="es-ES"/>
              <a:pPr>
                <a:defRPr/>
              </a:pPr>
              <a:t>29/03/2017</a:t>
            </a:fld>
            <a:endParaRPr lang="es-ES" altLang="es-ES"/>
          </a:p>
        </p:txBody>
      </p:sp>
      <p:sp>
        <p:nvSpPr>
          <p:cNvPr id="5" name="Footer Placeholder 4"/>
          <p:cNvSpPr>
            <a:spLocks noGrp="1"/>
          </p:cNvSpPr>
          <p:nvPr>
            <p:ph type="ftr" sz="quarter" idx="11"/>
          </p:nvPr>
        </p:nvSpPr>
        <p:spPr/>
        <p:txBody>
          <a:bodyPr/>
          <a:lstStyle>
            <a:lvl1pPr>
              <a:defRPr/>
            </a:lvl1pPr>
          </a:lstStyle>
          <a:p>
            <a:pPr>
              <a:defRPr/>
            </a:pPr>
            <a:endParaRPr/>
          </a:p>
        </p:txBody>
      </p:sp>
      <p:sp>
        <p:nvSpPr>
          <p:cNvPr id="6" name="Slide Number Placeholder 5"/>
          <p:cNvSpPr>
            <a:spLocks noGrp="1"/>
          </p:cNvSpPr>
          <p:nvPr>
            <p:ph type="sldNum" sz="quarter" idx="12"/>
          </p:nvPr>
        </p:nvSpPr>
        <p:spPr/>
        <p:txBody>
          <a:bodyPr/>
          <a:lstStyle>
            <a:lvl1pPr>
              <a:defRPr/>
            </a:lvl1pPr>
          </a:lstStyle>
          <a:p>
            <a:pPr>
              <a:defRPr/>
            </a:pPr>
            <a:fld id="{5DB4150D-8F6A-440A-87B8-48AAC1038299}" type="slidenum">
              <a:rPr lang="es-ES" altLang="es-ES"/>
              <a:pPr>
                <a:defRPr/>
              </a:pPr>
              <a:t>‹Nº›</a:t>
            </a:fld>
            <a:endParaRPr lang="es-ES" altLang="es-ES"/>
          </a:p>
        </p:txBody>
      </p:sp>
    </p:spTree>
    <p:extLst>
      <p:ext uri="{BB962C8B-B14F-4D97-AF65-F5344CB8AC3E}">
        <p14:creationId xmlns:p14="http://schemas.microsoft.com/office/powerpoint/2010/main" val="1598190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Texto y título vertical">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15000" y="274638"/>
            <a:ext cx="2057400" cy="5851525"/>
          </a:xfrm>
        </p:spPr>
        <p:txBody>
          <a:bodyPr vert="eaVert"/>
          <a:lstStyle/>
          <a:p>
            <a:r>
              <a:rPr lang="es-ES_tradnl" smtClean="0"/>
              <a:t>Clic para editar título</a:t>
            </a:r>
            <a:endParaRPr/>
          </a:p>
        </p:txBody>
      </p:sp>
      <p:sp>
        <p:nvSpPr>
          <p:cNvPr id="3" name="Vertical Text Placeholder 2"/>
          <p:cNvSpPr>
            <a:spLocks noGrp="1"/>
          </p:cNvSpPr>
          <p:nvPr>
            <p:ph type="body" orient="vert" idx="1"/>
          </p:nvPr>
        </p:nvSpPr>
        <p:spPr>
          <a:xfrm>
            <a:off x="457200" y="274638"/>
            <a:ext cx="51054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Date Placeholder 3"/>
          <p:cNvSpPr>
            <a:spLocks noGrp="1"/>
          </p:cNvSpPr>
          <p:nvPr>
            <p:ph type="dt" sz="half" idx="10"/>
          </p:nvPr>
        </p:nvSpPr>
        <p:spPr/>
        <p:txBody>
          <a:bodyPr/>
          <a:lstStyle>
            <a:lvl1pPr>
              <a:defRPr>
                <a:solidFill>
                  <a:srgbClr val="474747"/>
                </a:solidFill>
              </a:defRPr>
            </a:lvl1pPr>
          </a:lstStyle>
          <a:p>
            <a:pPr>
              <a:defRPr/>
            </a:pPr>
            <a:fld id="{618B097D-A6DA-4DF3-80F4-399327EF8575}" type="datetimeFigureOut">
              <a:rPr lang="es-ES" altLang="es-ES"/>
              <a:pPr>
                <a:defRPr/>
              </a:pPr>
              <a:t>29/03/2017</a:t>
            </a:fld>
            <a:endParaRPr lang="es-ES" altLang="es-ES"/>
          </a:p>
        </p:txBody>
      </p:sp>
      <p:sp>
        <p:nvSpPr>
          <p:cNvPr id="5" name="Footer Placeholder 4"/>
          <p:cNvSpPr>
            <a:spLocks noGrp="1"/>
          </p:cNvSpPr>
          <p:nvPr>
            <p:ph type="ftr" sz="quarter" idx="11"/>
          </p:nvPr>
        </p:nvSpPr>
        <p:spPr/>
        <p:txBody>
          <a:bodyPr/>
          <a:lstStyle>
            <a:lvl1pPr>
              <a:defRPr/>
            </a:lvl1pPr>
          </a:lstStyle>
          <a:p>
            <a:pPr>
              <a:defRPr/>
            </a:pPr>
            <a:endParaRPr/>
          </a:p>
        </p:txBody>
      </p:sp>
      <p:sp>
        <p:nvSpPr>
          <p:cNvPr id="6" name="Slide Number Placeholder 5"/>
          <p:cNvSpPr>
            <a:spLocks noGrp="1"/>
          </p:cNvSpPr>
          <p:nvPr>
            <p:ph type="sldNum" sz="quarter" idx="12"/>
          </p:nvPr>
        </p:nvSpPr>
        <p:spPr/>
        <p:txBody>
          <a:bodyPr/>
          <a:lstStyle>
            <a:lvl1pPr>
              <a:defRPr>
                <a:solidFill>
                  <a:srgbClr val="474747"/>
                </a:solidFill>
              </a:defRPr>
            </a:lvl1pPr>
          </a:lstStyle>
          <a:p>
            <a:pPr>
              <a:defRPr/>
            </a:pPr>
            <a:fld id="{D600915C-8120-4633-AABD-168A47B6B516}" type="slidenum">
              <a:rPr lang="es-ES" altLang="es-ES"/>
              <a:pPr>
                <a:defRPr/>
              </a:pPr>
              <a:t>‹Nº›</a:t>
            </a:fld>
            <a:endParaRPr lang="es-ES" altLang="es-ES"/>
          </a:p>
        </p:txBody>
      </p:sp>
    </p:spTree>
    <p:extLst>
      <p:ext uri="{BB962C8B-B14F-4D97-AF65-F5344CB8AC3E}">
        <p14:creationId xmlns:p14="http://schemas.microsoft.com/office/powerpoint/2010/main" val="14014324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FA02C5A-C179-4565-A086-D39883A6ADB1}" type="datetimeFigureOut">
              <a:rPr lang="es-ES" altLang="es-ES"/>
              <a:pPr>
                <a:defRPr/>
              </a:pPr>
              <a:t>29/03/2017</a:t>
            </a:fld>
            <a:endParaRPr lang="es-ES" altLang="es-ES"/>
          </a:p>
        </p:txBody>
      </p:sp>
      <p:sp>
        <p:nvSpPr>
          <p:cNvPr id="3" name="Footer Placeholder 4"/>
          <p:cNvSpPr>
            <a:spLocks noGrp="1"/>
          </p:cNvSpPr>
          <p:nvPr>
            <p:ph type="ftr" sz="quarter" idx="11"/>
          </p:nvPr>
        </p:nvSpPr>
        <p:spPr/>
        <p:txBody>
          <a:bodyPr/>
          <a:lstStyle>
            <a:lvl1pPr>
              <a:defRPr/>
            </a:lvl1pPr>
          </a:lstStyle>
          <a:p>
            <a:pPr>
              <a:defRPr/>
            </a:pPr>
            <a:endParaRPr/>
          </a:p>
        </p:txBody>
      </p:sp>
      <p:sp>
        <p:nvSpPr>
          <p:cNvPr id="4" name="Slide Number Placeholder 5"/>
          <p:cNvSpPr>
            <a:spLocks noGrp="1"/>
          </p:cNvSpPr>
          <p:nvPr>
            <p:ph type="sldNum" sz="quarter" idx="12"/>
          </p:nvPr>
        </p:nvSpPr>
        <p:spPr/>
        <p:txBody>
          <a:bodyPr/>
          <a:lstStyle>
            <a:lvl1pPr>
              <a:defRPr/>
            </a:lvl1pPr>
          </a:lstStyle>
          <a:p>
            <a:pPr>
              <a:defRPr/>
            </a:pPr>
            <a:fld id="{E60D90FB-F1F1-4B63-B40E-C38E6753C7C4}" type="slidenum">
              <a:rPr lang="es-ES" altLang="es-ES"/>
              <a:pPr>
                <a:defRPr/>
              </a:pPr>
              <a:t>‹Nº›</a:t>
            </a:fld>
            <a:endParaRPr lang="es-ES" altLang="es-ES"/>
          </a:p>
        </p:txBody>
      </p:sp>
    </p:spTree>
    <p:extLst>
      <p:ext uri="{BB962C8B-B14F-4D97-AF65-F5344CB8AC3E}">
        <p14:creationId xmlns:p14="http://schemas.microsoft.com/office/powerpoint/2010/main" val="28378885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38" y="20638"/>
            <a:ext cx="3498850" cy="282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03613" y="20638"/>
            <a:ext cx="5624512" cy="282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0638" y="2817813"/>
            <a:ext cx="7669212" cy="229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662863" y="2819400"/>
            <a:ext cx="1460500" cy="229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p:cNvPicPr>
            <a:picLocks/>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0638" y="5089525"/>
            <a:ext cx="9097962"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3"/>
          <p:cNvSpPr/>
          <p:nvPr userDrawn="1"/>
        </p:nvSpPr>
        <p:spPr>
          <a:xfrm>
            <a:off x="8755063" y="2470150"/>
            <a:ext cx="304800" cy="152400"/>
          </a:xfrm>
          <a:prstGeom prst="rect">
            <a:avLst/>
          </a:prstGeom>
          <a:solidFill>
            <a:srgbClr val="F274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a:solidFill>
                <a:srgbClr val="F47F28"/>
              </a:solidFill>
            </a:endParaRPr>
          </a:p>
        </p:txBody>
      </p:sp>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10" name="Marcador de fecha 3"/>
          <p:cNvSpPr>
            <a:spLocks noGrp="1"/>
          </p:cNvSpPr>
          <p:nvPr>
            <p:ph type="dt" sz="half" idx="10"/>
          </p:nvPr>
        </p:nvSpPr>
        <p:spPr/>
        <p:txBody>
          <a:bodyPr/>
          <a:lstStyle>
            <a:lvl1pPr>
              <a:defRPr/>
            </a:lvl1pPr>
          </a:lstStyle>
          <a:p>
            <a:pPr>
              <a:defRPr/>
            </a:pPr>
            <a:fld id="{567A5356-4C9C-4979-B8F9-47E5A886287C}" type="datetimeFigureOut">
              <a:rPr lang="es-ES" altLang="es-ES"/>
              <a:pPr>
                <a:defRPr/>
              </a:pPr>
              <a:t>29/03/2017</a:t>
            </a:fld>
            <a:endParaRPr lang="es-ES" altLang="es-ES"/>
          </a:p>
        </p:txBody>
      </p:sp>
      <p:sp>
        <p:nvSpPr>
          <p:cNvPr id="11" name="Marcador de pie de página 4"/>
          <p:cNvSpPr>
            <a:spLocks noGrp="1"/>
          </p:cNvSpPr>
          <p:nvPr>
            <p:ph type="ftr" sz="quarter" idx="11"/>
          </p:nvPr>
        </p:nvSpPr>
        <p:spPr/>
        <p:txBody>
          <a:bodyPr/>
          <a:lstStyle>
            <a:lvl1pPr>
              <a:defRPr/>
            </a:lvl1pPr>
          </a:lstStyle>
          <a:p>
            <a:pPr>
              <a:defRPr/>
            </a:pPr>
            <a:endParaRPr lang="es-ES"/>
          </a:p>
        </p:txBody>
      </p:sp>
      <p:sp>
        <p:nvSpPr>
          <p:cNvPr id="12" name="Marcador de número de diapositiva 5"/>
          <p:cNvSpPr>
            <a:spLocks noGrp="1"/>
          </p:cNvSpPr>
          <p:nvPr>
            <p:ph type="sldNum" sz="quarter" idx="12"/>
          </p:nvPr>
        </p:nvSpPr>
        <p:spPr/>
        <p:txBody>
          <a:bodyPr/>
          <a:lstStyle>
            <a:lvl1pPr>
              <a:defRPr/>
            </a:lvl1pPr>
          </a:lstStyle>
          <a:p>
            <a:pPr>
              <a:defRPr/>
            </a:pPr>
            <a:fld id="{8C44CCBA-5108-4CAC-85B1-0905B78BA9E1}" type="slidenum">
              <a:rPr lang="es-ES" altLang="es-ES"/>
              <a:pPr>
                <a:defRPr/>
              </a:pPr>
              <a:t>‹Nº›</a:t>
            </a:fld>
            <a:endParaRPr lang="es-ES" altLang="es-ES"/>
          </a:p>
        </p:txBody>
      </p:sp>
    </p:spTree>
    <p:extLst>
      <p:ext uri="{BB962C8B-B14F-4D97-AF65-F5344CB8AC3E}">
        <p14:creationId xmlns:p14="http://schemas.microsoft.com/office/powerpoint/2010/main" val="4242833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anim calcmode="lin" valueType="num">
                                      <p:cBhvr>
                                        <p:cTn id="16" dur="500" fill="hold"/>
                                        <p:tgtEl>
                                          <p:spTgt spid="8"/>
                                        </p:tgtEl>
                                        <p:attrNameLst>
                                          <p:attrName>ppt_x</p:attrName>
                                        </p:attrNameLst>
                                      </p:cBhvr>
                                      <p:tavLst>
                                        <p:tav tm="0">
                                          <p:val>
                                            <p:strVal val="#ppt_x"/>
                                          </p:val>
                                        </p:tav>
                                        <p:tav tm="100000">
                                          <p:val>
                                            <p:strVal val="#ppt_x"/>
                                          </p:val>
                                        </p:tav>
                                      </p:tavLst>
                                    </p:anim>
                                    <p:anim calcmode="lin" valueType="num">
                                      <p:cBhvr>
                                        <p:cTn id="17" dur="500" fill="hold"/>
                                        <p:tgtEl>
                                          <p:spTgt spid="8"/>
                                        </p:tgtEl>
                                        <p:attrNameLst>
                                          <p:attrName>ppt_y</p:attrName>
                                        </p:attrNameLst>
                                      </p:cBhvr>
                                      <p:tavLst>
                                        <p:tav tm="0">
                                          <p:val>
                                            <p:strVal val="#ppt_y+.1"/>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0-#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1+#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10" presetClass="entr" presetSubtype="0" fill="hold" grpId="0" nodeType="withEffect">
                                  <p:stCondLst>
                                    <p:cond delay="5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1AEA37D5-28A1-4383-A9BC-7E3BF9B6951D}" type="datetimeFigureOut">
              <a:rPr lang="es-ES" altLang="es-ES"/>
              <a:pPr>
                <a:defRPr/>
              </a:pPr>
              <a:t>29/03/2017</a:t>
            </a:fld>
            <a:endParaRPr lang="es-ES" altLang="es-ES"/>
          </a:p>
        </p:txBody>
      </p:sp>
      <p:sp>
        <p:nvSpPr>
          <p:cNvPr id="5" name="Marcador de pie de página 4"/>
          <p:cNvSpPr>
            <a:spLocks noGrp="1"/>
          </p:cNvSpPr>
          <p:nvPr>
            <p:ph type="ftr" sz="quarter" idx="11"/>
          </p:nvPr>
        </p:nvSpPr>
        <p:spPr/>
        <p:txBody>
          <a:bodyPr/>
          <a:lstStyle>
            <a:lvl1pPr>
              <a:defRPr/>
            </a:lvl1pPr>
          </a:lstStyle>
          <a:p>
            <a:pPr>
              <a:defRPr/>
            </a:pPr>
            <a:endParaRPr lang="es-ES"/>
          </a:p>
        </p:txBody>
      </p:sp>
      <p:sp>
        <p:nvSpPr>
          <p:cNvPr id="6" name="Marcador de número de diapositiva 5"/>
          <p:cNvSpPr>
            <a:spLocks noGrp="1"/>
          </p:cNvSpPr>
          <p:nvPr>
            <p:ph type="sldNum" sz="quarter" idx="12"/>
          </p:nvPr>
        </p:nvSpPr>
        <p:spPr/>
        <p:txBody>
          <a:bodyPr/>
          <a:lstStyle>
            <a:lvl1pPr>
              <a:defRPr/>
            </a:lvl1pPr>
          </a:lstStyle>
          <a:p>
            <a:pPr>
              <a:defRPr/>
            </a:pPr>
            <a:fld id="{300297E9-1FBA-4F9A-8AF0-9180F3B14340}" type="slidenum">
              <a:rPr lang="es-ES" altLang="es-ES"/>
              <a:pPr>
                <a:defRPr/>
              </a:pPr>
              <a:t>‹Nº›</a:t>
            </a:fld>
            <a:endParaRPr lang="es-ES" altLang="es-ES"/>
          </a:p>
        </p:txBody>
      </p:sp>
    </p:spTree>
    <p:extLst>
      <p:ext uri="{BB962C8B-B14F-4D97-AF65-F5344CB8AC3E}">
        <p14:creationId xmlns:p14="http://schemas.microsoft.com/office/powerpoint/2010/main" val="2732794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4" name="Oval 6"/>
          <p:cNvSpPr/>
          <p:nvPr userDrawn="1"/>
        </p:nvSpPr>
        <p:spPr>
          <a:xfrm>
            <a:off x="762000" y="1946209"/>
            <a:ext cx="2057400" cy="2057400"/>
          </a:xfrm>
          <a:prstGeom prst="ellipse">
            <a:avLst/>
          </a:prstGeom>
          <a:gradFill flip="none" rotWithShape="1">
            <a:gsLst>
              <a:gs pos="0">
                <a:srgbClr val="F39C29"/>
              </a:gs>
              <a:gs pos="50000">
                <a:srgbClr val="F7931D"/>
              </a:gs>
              <a:gs pos="100000">
                <a:srgbClr val="FF6600"/>
              </a:gs>
            </a:gsLst>
            <a:path path="circle">
              <a:fillToRect l="50000" t="50000" r="50000" b="50000"/>
            </a:path>
            <a:tileRect/>
          </a:gradFill>
          <a:ln w="8255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
              <a:t>             </a:t>
            </a:r>
          </a:p>
        </p:txBody>
      </p:sp>
      <p:sp>
        <p:nvSpPr>
          <p:cNvPr id="5" name="Rectangle 7"/>
          <p:cNvSpPr/>
          <p:nvPr userDrawn="1"/>
        </p:nvSpPr>
        <p:spPr>
          <a:xfrm>
            <a:off x="8686800" y="5265738"/>
            <a:ext cx="457200" cy="96837"/>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
                <a:solidFill>
                  <a:srgbClr val="FF6600"/>
                </a:solidFill>
              </a:rPr>
              <a:t>           </a:t>
            </a:r>
          </a:p>
        </p:txBody>
      </p:sp>
      <p:sp>
        <p:nvSpPr>
          <p:cNvPr id="6" name="Oval 8"/>
          <p:cNvSpPr/>
          <p:nvPr userDrawn="1"/>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
              <a:t>       </a:t>
            </a:r>
          </a:p>
        </p:txBody>
      </p:sp>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7" name="Marcador de fecha 3"/>
          <p:cNvSpPr>
            <a:spLocks noGrp="1"/>
          </p:cNvSpPr>
          <p:nvPr>
            <p:ph type="dt" sz="half" idx="10"/>
          </p:nvPr>
        </p:nvSpPr>
        <p:spPr/>
        <p:txBody>
          <a:bodyPr/>
          <a:lstStyle>
            <a:lvl1pPr>
              <a:defRPr/>
            </a:lvl1pPr>
          </a:lstStyle>
          <a:p>
            <a:pPr>
              <a:defRPr/>
            </a:pPr>
            <a:fld id="{B9B72B81-70C8-403B-B24E-4391B863FB23}" type="datetimeFigureOut">
              <a:rPr lang="es-ES" altLang="es-ES"/>
              <a:pPr>
                <a:defRPr/>
              </a:pPr>
              <a:t>29/03/2017</a:t>
            </a:fld>
            <a:endParaRPr lang="es-ES" altLang="es-ES"/>
          </a:p>
        </p:txBody>
      </p:sp>
      <p:sp>
        <p:nvSpPr>
          <p:cNvPr id="8" name="Marcador de pie de página 4"/>
          <p:cNvSpPr>
            <a:spLocks noGrp="1"/>
          </p:cNvSpPr>
          <p:nvPr>
            <p:ph type="ftr" sz="quarter" idx="11"/>
          </p:nvPr>
        </p:nvSpPr>
        <p:spPr/>
        <p:txBody>
          <a:bodyPr/>
          <a:lstStyle>
            <a:lvl1pPr>
              <a:defRPr/>
            </a:lvl1pPr>
          </a:lstStyle>
          <a:p>
            <a:pPr>
              <a:defRPr/>
            </a:pPr>
            <a:endParaRPr lang="es-ES"/>
          </a:p>
        </p:txBody>
      </p:sp>
      <p:sp>
        <p:nvSpPr>
          <p:cNvPr id="9" name="Marcador de número de diapositiva 5"/>
          <p:cNvSpPr>
            <a:spLocks noGrp="1"/>
          </p:cNvSpPr>
          <p:nvPr>
            <p:ph type="sldNum" sz="quarter" idx="12"/>
          </p:nvPr>
        </p:nvSpPr>
        <p:spPr/>
        <p:txBody>
          <a:bodyPr/>
          <a:lstStyle>
            <a:lvl1pPr>
              <a:defRPr/>
            </a:lvl1pPr>
          </a:lstStyle>
          <a:p>
            <a:pPr>
              <a:defRPr/>
            </a:pPr>
            <a:fld id="{DBAEFFDE-31A9-4392-926F-24D6FAF21D42}" type="slidenum">
              <a:rPr lang="es-ES" altLang="es-ES"/>
              <a:pPr>
                <a:defRPr/>
              </a:pPr>
              <a:t>‹Nº›</a:t>
            </a:fld>
            <a:endParaRPr lang="es-ES" altLang="es-ES"/>
          </a:p>
        </p:txBody>
      </p:sp>
    </p:spTree>
    <p:extLst>
      <p:ext uri="{BB962C8B-B14F-4D97-AF65-F5344CB8AC3E}">
        <p14:creationId xmlns:p14="http://schemas.microsoft.com/office/powerpoint/2010/main" val="12837841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3"/>
          <p:cNvSpPr>
            <a:spLocks noGrp="1"/>
          </p:cNvSpPr>
          <p:nvPr>
            <p:ph type="dt" sz="half" idx="10"/>
          </p:nvPr>
        </p:nvSpPr>
        <p:spPr/>
        <p:txBody>
          <a:bodyPr/>
          <a:lstStyle>
            <a:lvl1pPr>
              <a:defRPr/>
            </a:lvl1pPr>
          </a:lstStyle>
          <a:p>
            <a:pPr>
              <a:defRPr/>
            </a:pPr>
            <a:fld id="{826422D2-F5B8-41BB-AE81-C9EF0AB633AB}" type="datetimeFigureOut">
              <a:rPr lang="es-ES" altLang="es-ES"/>
              <a:pPr>
                <a:defRPr/>
              </a:pPr>
              <a:t>29/03/2017</a:t>
            </a:fld>
            <a:endParaRPr lang="es-ES" altLang="es-ES"/>
          </a:p>
        </p:txBody>
      </p:sp>
      <p:sp>
        <p:nvSpPr>
          <p:cNvPr id="6" name="Marcador de pie de página 4"/>
          <p:cNvSpPr>
            <a:spLocks noGrp="1"/>
          </p:cNvSpPr>
          <p:nvPr>
            <p:ph type="ftr" sz="quarter" idx="11"/>
          </p:nvPr>
        </p:nvSpPr>
        <p:spPr/>
        <p:txBody>
          <a:bodyPr/>
          <a:lstStyle>
            <a:lvl1pPr>
              <a:defRPr/>
            </a:lvl1pPr>
          </a:lstStyle>
          <a:p>
            <a:pPr>
              <a:defRPr/>
            </a:pPr>
            <a:endParaRPr lang="es-ES"/>
          </a:p>
        </p:txBody>
      </p:sp>
      <p:sp>
        <p:nvSpPr>
          <p:cNvPr id="7" name="Marcador de número de diapositiva 5"/>
          <p:cNvSpPr>
            <a:spLocks noGrp="1"/>
          </p:cNvSpPr>
          <p:nvPr>
            <p:ph type="sldNum" sz="quarter" idx="12"/>
          </p:nvPr>
        </p:nvSpPr>
        <p:spPr/>
        <p:txBody>
          <a:bodyPr/>
          <a:lstStyle>
            <a:lvl1pPr>
              <a:defRPr/>
            </a:lvl1pPr>
          </a:lstStyle>
          <a:p>
            <a:pPr>
              <a:defRPr/>
            </a:pPr>
            <a:fld id="{389E6CA3-4C8A-4D13-BB26-315DE9A7B52A}" type="slidenum">
              <a:rPr lang="es-ES" altLang="es-ES"/>
              <a:pPr>
                <a:defRPr/>
              </a:pPr>
              <a:t>‹Nº›</a:t>
            </a:fld>
            <a:endParaRPr lang="es-ES" altLang="es-ES"/>
          </a:p>
        </p:txBody>
      </p:sp>
    </p:spTree>
    <p:extLst>
      <p:ext uri="{BB962C8B-B14F-4D97-AF65-F5344CB8AC3E}">
        <p14:creationId xmlns:p14="http://schemas.microsoft.com/office/powerpoint/2010/main" val="30214971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3"/>
          <p:cNvSpPr>
            <a:spLocks noGrp="1"/>
          </p:cNvSpPr>
          <p:nvPr>
            <p:ph type="dt" sz="half" idx="10"/>
          </p:nvPr>
        </p:nvSpPr>
        <p:spPr/>
        <p:txBody>
          <a:bodyPr/>
          <a:lstStyle>
            <a:lvl1pPr>
              <a:defRPr/>
            </a:lvl1pPr>
          </a:lstStyle>
          <a:p>
            <a:pPr>
              <a:defRPr/>
            </a:pPr>
            <a:fld id="{3003CC7B-79C7-4025-BD95-F832A432839C}" type="datetimeFigureOut">
              <a:rPr lang="es-ES" altLang="es-ES"/>
              <a:pPr>
                <a:defRPr/>
              </a:pPr>
              <a:t>29/03/2017</a:t>
            </a:fld>
            <a:endParaRPr lang="es-ES" altLang="es-ES"/>
          </a:p>
        </p:txBody>
      </p:sp>
      <p:sp>
        <p:nvSpPr>
          <p:cNvPr id="8" name="Marcador de pie de página 4"/>
          <p:cNvSpPr>
            <a:spLocks noGrp="1"/>
          </p:cNvSpPr>
          <p:nvPr>
            <p:ph type="ftr" sz="quarter" idx="11"/>
          </p:nvPr>
        </p:nvSpPr>
        <p:spPr/>
        <p:txBody>
          <a:bodyPr/>
          <a:lstStyle>
            <a:lvl1pPr>
              <a:defRPr/>
            </a:lvl1pPr>
          </a:lstStyle>
          <a:p>
            <a:pPr>
              <a:defRPr/>
            </a:pPr>
            <a:endParaRPr lang="es-ES"/>
          </a:p>
        </p:txBody>
      </p:sp>
      <p:sp>
        <p:nvSpPr>
          <p:cNvPr id="9" name="Marcador de número de diapositiva 5"/>
          <p:cNvSpPr>
            <a:spLocks noGrp="1"/>
          </p:cNvSpPr>
          <p:nvPr>
            <p:ph type="sldNum" sz="quarter" idx="12"/>
          </p:nvPr>
        </p:nvSpPr>
        <p:spPr/>
        <p:txBody>
          <a:bodyPr/>
          <a:lstStyle>
            <a:lvl1pPr>
              <a:defRPr/>
            </a:lvl1pPr>
          </a:lstStyle>
          <a:p>
            <a:pPr>
              <a:defRPr/>
            </a:pPr>
            <a:fld id="{69B2266C-4214-4DCF-9B6C-0AADF40A1408}" type="slidenum">
              <a:rPr lang="es-ES" altLang="es-ES"/>
              <a:pPr>
                <a:defRPr/>
              </a:pPr>
              <a:t>‹Nº›</a:t>
            </a:fld>
            <a:endParaRPr lang="es-ES" altLang="es-ES"/>
          </a:p>
        </p:txBody>
      </p:sp>
    </p:spTree>
    <p:extLst>
      <p:ext uri="{BB962C8B-B14F-4D97-AF65-F5344CB8AC3E}">
        <p14:creationId xmlns:p14="http://schemas.microsoft.com/office/powerpoint/2010/main" val="26864228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762000"/>
            <a:ext cx="24447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p:cNvSpPr>
            <a:spLocks noGrp="1"/>
          </p:cNvSpPr>
          <p:nvPr>
            <p:ph type="title"/>
          </p:nvPr>
        </p:nvSpPr>
        <p:spPr/>
        <p:txBody>
          <a:bodyPr/>
          <a:lstStyle/>
          <a:p>
            <a:r>
              <a:rPr lang="es-ES_tradnl" smtClean="0"/>
              <a:t>Clic para editar título</a:t>
            </a:r>
            <a:endParaRPr lang="es-ES"/>
          </a:p>
        </p:txBody>
      </p:sp>
      <p:sp>
        <p:nvSpPr>
          <p:cNvPr id="4" name="Marcador de fecha 2"/>
          <p:cNvSpPr>
            <a:spLocks noGrp="1"/>
          </p:cNvSpPr>
          <p:nvPr>
            <p:ph type="dt" sz="half" idx="10"/>
          </p:nvPr>
        </p:nvSpPr>
        <p:spPr/>
        <p:txBody>
          <a:bodyPr/>
          <a:lstStyle>
            <a:lvl1pPr>
              <a:defRPr/>
            </a:lvl1pPr>
          </a:lstStyle>
          <a:p>
            <a:pPr>
              <a:defRPr/>
            </a:pPr>
            <a:fld id="{D77C5B36-1DFE-4A85-B798-4A42447765CC}" type="datetimeFigureOut">
              <a:rPr lang="es-ES" altLang="es-ES"/>
              <a:pPr>
                <a:defRPr/>
              </a:pPr>
              <a:t>29/03/2017</a:t>
            </a:fld>
            <a:endParaRPr lang="es-ES" altLang="es-ES"/>
          </a:p>
        </p:txBody>
      </p:sp>
      <p:sp>
        <p:nvSpPr>
          <p:cNvPr id="5" name="Marcador de pie de página 3"/>
          <p:cNvSpPr>
            <a:spLocks noGrp="1"/>
          </p:cNvSpPr>
          <p:nvPr>
            <p:ph type="ftr" sz="quarter" idx="11"/>
          </p:nvPr>
        </p:nvSpPr>
        <p:spPr/>
        <p:txBody>
          <a:bodyPr/>
          <a:lstStyle>
            <a:lvl1pPr>
              <a:defRPr/>
            </a:lvl1pPr>
          </a:lstStyle>
          <a:p>
            <a:pPr>
              <a:defRPr/>
            </a:pPr>
            <a:endParaRPr lang="es-ES"/>
          </a:p>
        </p:txBody>
      </p:sp>
      <p:sp>
        <p:nvSpPr>
          <p:cNvPr id="6" name="Marcador de número de diapositiva 4"/>
          <p:cNvSpPr>
            <a:spLocks noGrp="1"/>
          </p:cNvSpPr>
          <p:nvPr>
            <p:ph type="sldNum" sz="quarter" idx="12"/>
          </p:nvPr>
        </p:nvSpPr>
        <p:spPr/>
        <p:txBody>
          <a:bodyPr/>
          <a:lstStyle>
            <a:lvl1pPr>
              <a:defRPr/>
            </a:lvl1pPr>
          </a:lstStyle>
          <a:p>
            <a:pPr>
              <a:defRPr/>
            </a:pPr>
            <a:fld id="{3112C47E-DCA7-4092-903C-2679087B1730}" type="slidenum">
              <a:rPr lang="es-ES" altLang="es-ES"/>
              <a:pPr>
                <a:defRPr/>
              </a:pPr>
              <a:t>‹Nº›</a:t>
            </a:fld>
            <a:endParaRPr lang="es-ES" altLang="es-ES"/>
          </a:p>
        </p:txBody>
      </p:sp>
    </p:spTree>
    <p:extLst>
      <p:ext uri="{BB962C8B-B14F-4D97-AF65-F5344CB8AC3E}">
        <p14:creationId xmlns:p14="http://schemas.microsoft.com/office/powerpoint/2010/main" val="3751314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2" name="Picture 4"/>
          <p:cNvPicPr>
            <a:picLocks noChangeAspect="1"/>
          </p:cNvPicPr>
          <p:nvPr userDrawn="1"/>
        </p:nvPicPr>
        <p:blipFill>
          <a:blip r:embed="rId2">
            <a:extLst>
              <a:ext uri="{28A0092B-C50C-407E-A947-70E740481C1C}">
                <a14:useLocalDpi xmlns:a14="http://schemas.microsoft.com/office/drawing/2010/main" val="0"/>
              </a:ext>
            </a:extLst>
          </a:blip>
          <a:srcRect l="2599" r="5875" b="5263"/>
          <a:stretch>
            <a:fillRect/>
          </a:stretch>
        </p:blipFill>
        <p:spPr bwMode="auto">
          <a:xfrm>
            <a:off x="3175" y="5867400"/>
            <a:ext cx="9144000"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Marcador de fecha 1"/>
          <p:cNvSpPr>
            <a:spLocks noGrp="1"/>
          </p:cNvSpPr>
          <p:nvPr>
            <p:ph type="dt" sz="half" idx="10"/>
          </p:nvPr>
        </p:nvSpPr>
        <p:spPr/>
        <p:txBody>
          <a:bodyPr/>
          <a:lstStyle>
            <a:lvl1pPr>
              <a:defRPr/>
            </a:lvl1pPr>
          </a:lstStyle>
          <a:p>
            <a:pPr>
              <a:defRPr/>
            </a:pPr>
            <a:fld id="{7B3B6DFF-18D3-4BCA-B9B4-7533581EF893}" type="datetimeFigureOut">
              <a:rPr lang="es-ES" altLang="es-ES"/>
              <a:pPr>
                <a:defRPr/>
              </a:pPr>
              <a:t>29/03/2017</a:t>
            </a:fld>
            <a:endParaRPr lang="es-ES" altLang="es-ES"/>
          </a:p>
        </p:txBody>
      </p:sp>
      <p:sp>
        <p:nvSpPr>
          <p:cNvPr id="4" name="Marcador de pie de página 2"/>
          <p:cNvSpPr>
            <a:spLocks noGrp="1"/>
          </p:cNvSpPr>
          <p:nvPr>
            <p:ph type="ftr" sz="quarter" idx="11"/>
          </p:nvPr>
        </p:nvSpPr>
        <p:spPr/>
        <p:txBody>
          <a:bodyPr/>
          <a:lstStyle>
            <a:lvl1pPr>
              <a:defRPr/>
            </a:lvl1pPr>
          </a:lstStyle>
          <a:p>
            <a:pPr>
              <a:defRPr/>
            </a:pPr>
            <a:endParaRPr lang="es-ES"/>
          </a:p>
        </p:txBody>
      </p:sp>
      <p:sp>
        <p:nvSpPr>
          <p:cNvPr id="5" name="Marcador de número de diapositiva 3"/>
          <p:cNvSpPr>
            <a:spLocks noGrp="1"/>
          </p:cNvSpPr>
          <p:nvPr>
            <p:ph type="sldNum" sz="quarter" idx="12"/>
          </p:nvPr>
        </p:nvSpPr>
        <p:spPr/>
        <p:txBody>
          <a:bodyPr/>
          <a:lstStyle>
            <a:lvl1pPr>
              <a:defRPr/>
            </a:lvl1pPr>
          </a:lstStyle>
          <a:p>
            <a:pPr>
              <a:defRPr/>
            </a:pPr>
            <a:fld id="{B8B90058-4E44-4E51-90A2-B0D25286B422}" type="slidenum">
              <a:rPr lang="es-ES" altLang="es-ES"/>
              <a:pPr>
                <a:defRPr/>
              </a:pPr>
              <a:t>‹Nº›</a:t>
            </a:fld>
            <a:endParaRPr lang="es-ES" altLang="es-ES"/>
          </a:p>
        </p:txBody>
      </p:sp>
    </p:spTree>
    <p:extLst>
      <p:ext uri="{BB962C8B-B14F-4D97-AF65-F5344CB8AC3E}">
        <p14:creationId xmlns:p14="http://schemas.microsoft.com/office/powerpoint/2010/main" val="1133480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CE7F1566-1409-4BD6-AD9E-500A65D73A0C}" type="datetimeFigureOut">
              <a:rPr lang="es-ES" altLang="es-ES"/>
              <a:pPr>
                <a:defRPr/>
              </a:pPr>
              <a:t>29/03/2017</a:t>
            </a:fld>
            <a:endParaRPr lang="es-ES" altLang="es-ES"/>
          </a:p>
        </p:txBody>
      </p:sp>
      <p:sp>
        <p:nvSpPr>
          <p:cNvPr id="6" name="Marcador de pie de página 4"/>
          <p:cNvSpPr>
            <a:spLocks noGrp="1"/>
          </p:cNvSpPr>
          <p:nvPr>
            <p:ph type="ftr" sz="quarter" idx="11"/>
          </p:nvPr>
        </p:nvSpPr>
        <p:spPr/>
        <p:txBody>
          <a:bodyPr/>
          <a:lstStyle>
            <a:lvl1pPr>
              <a:defRPr/>
            </a:lvl1pPr>
          </a:lstStyle>
          <a:p>
            <a:pPr>
              <a:defRPr/>
            </a:pPr>
            <a:endParaRPr lang="es-ES"/>
          </a:p>
        </p:txBody>
      </p:sp>
      <p:sp>
        <p:nvSpPr>
          <p:cNvPr id="7" name="Marcador de número de diapositiva 5"/>
          <p:cNvSpPr>
            <a:spLocks noGrp="1"/>
          </p:cNvSpPr>
          <p:nvPr>
            <p:ph type="sldNum" sz="quarter" idx="12"/>
          </p:nvPr>
        </p:nvSpPr>
        <p:spPr/>
        <p:txBody>
          <a:bodyPr/>
          <a:lstStyle>
            <a:lvl1pPr>
              <a:defRPr/>
            </a:lvl1pPr>
          </a:lstStyle>
          <a:p>
            <a:pPr>
              <a:defRPr/>
            </a:pPr>
            <a:fld id="{57C06E24-A3CA-413F-B5BA-D783DD8F3C47}" type="slidenum">
              <a:rPr lang="es-ES" altLang="es-ES"/>
              <a:pPr>
                <a:defRPr/>
              </a:pPr>
              <a:t>‹Nº›</a:t>
            </a:fld>
            <a:endParaRPr lang="es-ES" altLang="es-ES"/>
          </a:p>
        </p:txBody>
      </p:sp>
    </p:spTree>
    <p:extLst>
      <p:ext uri="{BB962C8B-B14F-4D97-AF65-F5344CB8AC3E}">
        <p14:creationId xmlns:p14="http://schemas.microsoft.com/office/powerpoint/2010/main" val="35750682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5" name="Rectangle 7"/>
          <p:cNvSpPr/>
          <p:nvPr userDrawn="1"/>
        </p:nvSpPr>
        <p:spPr>
          <a:xfrm>
            <a:off x="1792288" y="4800600"/>
            <a:ext cx="5500687"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b="1">
              <a:latin typeface="Georgia" pitchFamily="18" charset="0"/>
            </a:endParaRPr>
          </a:p>
        </p:txBody>
      </p:sp>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6" name="Marcador de fecha 4"/>
          <p:cNvSpPr>
            <a:spLocks noGrp="1"/>
          </p:cNvSpPr>
          <p:nvPr>
            <p:ph type="dt" sz="half" idx="10"/>
          </p:nvPr>
        </p:nvSpPr>
        <p:spPr/>
        <p:txBody>
          <a:bodyPr/>
          <a:lstStyle>
            <a:lvl1pPr>
              <a:defRPr/>
            </a:lvl1pPr>
          </a:lstStyle>
          <a:p>
            <a:pPr>
              <a:defRPr/>
            </a:pPr>
            <a:fld id="{4E5BC340-209A-4D97-8F0C-D4A8CD3CD7A8}" type="datetimeFigureOut">
              <a:rPr lang="es-ES" altLang="es-ES"/>
              <a:pPr>
                <a:defRPr/>
              </a:pPr>
              <a:t>29/03/2017</a:t>
            </a:fld>
            <a:endParaRPr lang="es-ES" altLang="es-ES"/>
          </a:p>
        </p:txBody>
      </p:sp>
      <p:sp>
        <p:nvSpPr>
          <p:cNvPr id="7" name="Marcador de pie de página 5"/>
          <p:cNvSpPr>
            <a:spLocks noGrp="1"/>
          </p:cNvSpPr>
          <p:nvPr>
            <p:ph type="ftr" sz="quarter" idx="11"/>
          </p:nvPr>
        </p:nvSpPr>
        <p:spPr/>
        <p:txBody>
          <a:bodyPr/>
          <a:lstStyle>
            <a:lvl1pPr>
              <a:defRPr/>
            </a:lvl1pPr>
          </a:lstStyle>
          <a:p>
            <a:pPr>
              <a:defRPr/>
            </a:pPr>
            <a:endParaRPr lang="es-ES"/>
          </a:p>
        </p:txBody>
      </p:sp>
      <p:sp>
        <p:nvSpPr>
          <p:cNvPr id="8" name="Marcador de número de diapositiva 6"/>
          <p:cNvSpPr>
            <a:spLocks noGrp="1"/>
          </p:cNvSpPr>
          <p:nvPr>
            <p:ph type="sldNum" sz="quarter" idx="12"/>
          </p:nvPr>
        </p:nvSpPr>
        <p:spPr/>
        <p:txBody>
          <a:bodyPr/>
          <a:lstStyle>
            <a:lvl1pPr>
              <a:defRPr/>
            </a:lvl1pPr>
          </a:lstStyle>
          <a:p>
            <a:pPr>
              <a:defRPr/>
            </a:pPr>
            <a:fld id="{725DA58D-D04A-49F6-9EE0-9188DE116EC9}" type="slidenum">
              <a:rPr lang="es-ES" altLang="es-ES"/>
              <a:pPr>
                <a:defRPr/>
              </a:pPr>
              <a:t>‹Nº›</a:t>
            </a:fld>
            <a:endParaRPr lang="es-ES" altLang="es-ES"/>
          </a:p>
        </p:txBody>
      </p:sp>
    </p:spTree>
    <p:extLst>
      <p:ext uri="{BB962C8B-B14F-4D97-AF65-F5344CB8AC3E}">
        <p14:creationId xmlns:p14="http://schemas.microsoft.com/office/powerpoint/2010/main" val="35110520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6E5E5C31-0B24-439F-B2AE-786666413482}" type="datetimeFigureOut">
              <a:rPr lang="es-ES" altLang="es-ES"/>
              <a:pPr>
                <a:defRPr/>
              </a:pPr>
              <a:t>29/03/2017</a:t>
            </a:fld>
            <a:endParaRPr lang="es-ES" altLang="es-ES"/>
          </a:p>
        </p:txBody>
      </p:sp>
      <p:sp>
        <p:nvSpPr>
          <p:cNvPr id="5" name="Marcador de pie de página 4"/>
          <p:cNvSpPr>
            <a:spLocks noGrp="1"/>
          </p:cNvSpPr>
          <p:nvPr>
            <p:ph type="ftr" sz="quarter" idx="11"/>
          </p:nvPr>
        </p:nvSpPr>
        <p:spPr/>
        <p:txBody>
          <a:bodyPr/>
          <a:lstStyle>
            <a:lvl1pPr>
              <a:defRPr/>
            </a:lvl1pPr>
          </a:lstStyle>
          <a:p>
            <a:pPr>
              <a:defRPr/>
            </a:pPr>
            <a:endParaRPr lang="es-ES"/>
          </a:p>
        </p:txBody>
      </p:sp>
      <p:sp>
        <p:nvSpPr>
          <p:cNvPr id="6" name="Marcador de número de diapositiva 5"/>
          <p:cNvSpPr>
            <a:spLocks noGrp="1"/>
          </p:cNvSpPr>
          <p:nvPr>
            <p:ph type="sldNum" sz="quarter" idx="12"/>
          </p:nvPr>
        </p:nvSpPr>
        <p:spPr/>
        <p:txBody>
          <a:bodyPr/>
          <a:lstStyle>
            <a:lvl1pPr>
              <a:defRPr/>
            </a:lvl1pPr>
          </a:lstStyle>
          <a:p>
            <a:pPr>
              <a:defRPr/>
            </a:pPr>
            <a:fld id="{11F472D4-5707-49F2-A057-26B7542530D9}" type="slidenum">
              <a:rPr lang="es-ES" altLang="es-ES"/>
              <a:pPr>
                <a:defRPr/>
              </a:pPr>
              <a:t>‹Nº›</a:t>
            </a:fld>
            <a:endParaRPr lang="es-ES" altLang="es-ES"/>
          </a:p>
        </p:txBody>
      </p:sp>
    </p:spTree>
    <p:extLst>
      <p:ext uri="{BB962C8B-B14F-4D97-AF65-F5344CB8AC3E}">
        <p14:creationId xmlns:p14="http://schemas.microsoft.com/office/powerpoint/2010/main" val="27000763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4FA4CB48-F677-4E06-942F-A355622A3746}" type="datetimeFigureOut">
              <a:rPr lang="es-ES" altLang="es-ES"/>
              <a:pPr>
                <a:defRPr/>
              </a:pPr>
              <a:t>29/03/2017</a:t>
            </a:fld>
            <a:endParaRPr lang="es-ES" altLang="es-ES"/>
          </a:p>
        </p:txBody>
      </p:sp>
      <p:sp>
        <p:nvSpPr>
          <p:cNvPr id="5" name="Marcador de pie de página 4"/>
          <p:cNvSpPr>
            <a:spLocks noGrp="1"/>
          </p:cNvSpPr>
          <p:nvPr>
            <p:ph type="ftr" sz="quarter" idx="11"/>
          </p:nvPr>
        </p:nvSpPr>
        <p:spPr/>
        <p:txBody>
          <a:bodyPr/>
          <a:lstStyle>
            <a:lvl1pPr>
              <a:defRPr/>
            </a:lvl1pPr>
          </a:lstStyle>
          <a:p>
            <a:pPr>
              <a:defRPr/>
            </a:pPr>
            <a:endParaRPr lang="es-ES"/>
          </a:p>
        </p:txBody>
      </p:sp>
      <p:sp>
        <p:nvSpPr>
          <p:cNvPr id="6" name="Marcador de número de diapositiva 5"/>
          <p:cNvSpPr>
            <a:spLocks noGrp="1"/>
          </p:cNvSpPr>
          <p:nvPr>
            <p:ph type="sldNum" sz="quarter" idx="12"/>
          </p:nvPr>
        </p:nvSpPr>
        <p:spPr/>
        <p:txBody>
          <a:bodyPr/>
          <a:lstStyle>
            <a:lvl1pPr>
              <a:defRPr/>
            </a:lvl1pPr>
          </a:lstStyle>
          <a:p>
            <a:pPr>
              <a:defRPr/>
            </a:pPr>
            <a:fld id="{0D1FCD9B-5A2B-45CF-ACF4-EE00B28A727F}" type="slidenum">
              <a:rPr lang="es-ES" altLang="es-ES"/>
              <a:pPr>
                <a:defRPr/>
              </a:pPr>
              <a:t>‹Nº›</a:t>
            </a:fld>
            <a:endParaRPr lang="es-ES" altLang="es-ES"/>
          </a:p>
        </p:txBody>
      </p:sp>
    </p:spTree>
    <p:extLst>
      <p:ext uri="{BB962C8B-B14F-4D97-AF65-F5344CB8AC3E}">
        <p14:creationId xmlns:p14="http://schemas.microsoft.com/office/powerpoint/2010/main" val="2878157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6"/>
          <p:cNvPicPr>
            <a:picLocks noChangeAspect="1"/>
          </p:cNvPicPr>
          <p:nvPr/>
        </p:nvPicPr>
        <p:blipFill>
          <a:blip r:embed="rId16">
            <a:extLst>
              <a:ext uri="{28A0092B-C50C-407E-A947-70E740481C1C}">
                <a14:useLocalDpi xmlns:a14="http://schemas.microsoft.com/office/drawing/2010/main" val="0"/>
              </a:ext>
            </a:extLst>
          </a:blip>
          <a:srcRect l="2599" r="5875" b="5263"/>
          <a:stretch>
            <a:fillRect/>
          </a:stretch>
        </p:blipFill>
        <p:spPr bwMode="auto">
          <a:xfrm>
            <a:off x="3175" y="5867400"/>
            <a:ext cx="9144000"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ES" smtClean="0"/>
              <a:t>Clic para editar título</a:t>
            </a:r>
            <a:endParaRPr lang="en-US" altLang="es-E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D8D8D"/>
                </a:solidFill>
                <a:latin typeface="Calibri" pitchFamily="34" charset="0"/>
                <a:cs typeface="Arial" pitchFamily="34" charset="0"/>
              </a:defRPr>
            </a:lvl1pPr>
          </a:lstStyle>
          <a:p>
            <a:pPr>
              <a:defRPr/>
            </a:pPr>
            <a:fld id="{CB3CCE70-9A66-470F-B5F3-12E3F816A9EC}" type="datetimeFigureOut">
              <a:rPr lang="es-ES" altLang="es-ES"/>
              <a:pPr>
                <a:defRPr/>
              </a:pPr>
              <a:t>29/03/2017</a:t>
            </a:fld>
            <a:endParaRPr lang="es-ES" altLang="es-E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latinLnBrk="0" hangingPunct="1">
              <a:spcBef>
                <a:spcPts val="0"/>
              </a:spcBef>
              <a:spcAft>
                <a:spcPts val="0"/>
              </a:spcAft>
              <a:defRPr kumimoji="0" lang="es-ES" sz="1200">
                <a:solidFill>
                  <a:schemeClr val="tx1">
                    <a:tint val="75000"/>
                  </a:schemeClr>
                </a:solidFill>
                <a:latin typeface="+mn-lt"/>
                <a:ea typeface="+mn-ea"/>
                <a:cs typeface="+mn-cs"/>
              </a:defRPr>
            </a:lvl1pPr>
          </a:lstStyle>
          <a:p>
            <a:pPr>
              <a:defRPr/>
            </a:pPr>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D8D8D"/>
                </a:solidFill>
                <a:latin typeface="Calibri" pitchFamily="34" charset="0"/>
                <a:cs typeface="Arial" pitchFamily="34" charset="0"/>
              </a:defRPr>
            </a:lvl1pPr>
          </a:lstStyle>
          <a:p>
            <a:pPr>
              <a:defRPr/>
            </a:pPr>
            <a:fld id="{8F85B95A-DCA0-48EA-84DB-1D1EC67A0D5F}" type="slidenum">
              <a:rPr lang="es-ES" altLang="es-ES"/>
              <a:pPr>
                <a:defRPr/>
              </a:pPr>
              <a:t>‹Nº›</a:t>
            </a:fld>
            <a:endParaRPr lang="es-ES" altLang="es-ES"/>
          </a:p>
        </p:txBody>
      </p:sp>
      <p:sp>
        <p:nvSpPr>
          <p:cNvPr id="103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ES" smtClean="0"/>
              <a:t>Haga clic para modificar el estilo de texto del patrón</a:t>
            </a:r>
          </a:p>
          <a:p>
            <a:pPr lvl="1"/>
            <a:r>
              <a:rPr lang="es-ES_tradnl" altLang="es-ES" smtClean="0"/>
              <a:t>Segundo nivel</a:t>
            </a:r>
          </a:p>
          <a:p>
            <a:pPr lvl="2"/>
            <a:r>
              <a:rPr lang="es-ES_tradnl" altLang="es-ES" smtClean="0"/>
              <a:t>Tercer nivel</a:t>
            </a:r>
          </a:p>
          <a:p>
            <a:pPr lvl="3"/>
            <a:r>
              <a:rPr lang="es-ES_tradnl" altLang="es-ES" smtClean="0"/>
              <a:t>Cuarto nivel</a:t>
            </a:r>
          </a:p>
          <a:p>
            <a:pPr lvl="4"/>
            <a:r>
              <a:rPr lang="es-ES_tradnl" altLang="es-ES" smtClean="0"/>
              <a:t>Quinto nivel</a:t>
            </a:r>
            <a:endParaRPr lang="en-US" altLang="es-ES" smtClean="0"/>
          </a:p>
        </p:txBody>
      </p:sp>
    </p:spTree>
  </p:cSld>
  <p:clrMap bg1="lt1" tx1="dk1" bg2="lt2" tx2="dk2" accent1="accent1" accent2="accent2" accent3="accent3" accent4="accent4" accent5="accent5" accent6="accent6" hlink="hlink" folHlink="folHlink"/>
  <p:sldLayoutIdLst>
    <p:sldLayoutId id="2147484519" r:id="rId1"/>
    <p:sldLayoutId id="2147484520" r:id="rId2"/>
    <p:sldLayoutId id="2147484521" r:id="rId3"/>
    <p:sldLayoutId id="2147484522" r:id="rId4"/>
    <p:sldLayoutId id="2147484523" r:id="rId5"/>
    <p:sldLayoutId id="2147484524" r:id="rId6"/>
    <p:sldLayoutId id="2147484525" r:id="rId7"/>
    <p:sldLayoutId id="2147484526" r:id="rId8"/>
    <p:sldLayoutId id="2147484527" r:id="rId9"/>
    <p:sldLayoutId id="2147484528" r:id="rId10"/>
    <p:sldLayoutId id="2147484529" r:id="rId11"/>
    <p:sldLayoutId id="2147484530" r:id="rId12"/>
    <p:sldLayoutId id="2147484531" r:id="rId13"/>
    <p:sldLayoutId id="2147484512" r:id="rId14"/>
  </p:sldLayoutIdLst>
  <p:timing>
    <p:tnLst>
      <p:par>
        <p:cTn id="1" dur="indefinite" restart="never" nodeType="tmRoot"/>
      </p:par>
    </p:tnLst>
  </p:timing>
  <p:txStyles>
    <p:titleStyle>
      <a:lvl1pPr algn="ctr" rtl="0" eaLnBrk="0" fontAlgn="base" hangingPunct="0">
        <a:spcBef>
          <a:spcPct val="0"/>
        </a:spcBef>
        <a:spcAft>
          <a:spcPct val="0"/>
        </a:spcAft>
        <a:defRPr lang="es-ES" sz="4400" kern="1200">
          <a:solidFill>
            <a:schemeClr val="tx1"/>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1"/>
          </a:solidFill>
          <a:latin typeface="Calibri" charset="0"/>
          <a:ea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rtl="0" eaLnBrk="0" fontAlgn="base" hangingPunct="0">
        <a:spcBef>
          <a:spcPct val="20000"/>
        </a:spcBef>
        <a:spcAft>
          <a:spcPct val="0"/>
        </a:spcAft>
        <a:buFont typeface="Arial" charset="0"/>
        <a:buChar char="•"/>
        <a:defRPr lang="es-ES"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Font typeface="Arial" charset="0"/>
        <a:buChar char="–"/>
        <a:defRPr lang="es-ES"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Font typeface="Arial" charset="0"/>
        <a:buChar char="•"/>
        <a:defRPr lang="es-ES"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Font typeface="Arial" charset="0"/>
        <a:buChar char="–"/>
        <a:defRPr lang="es-ES"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Font typeface="Arial" charset="0"/>
        <a:buChar char="»"/>
        <a:defRPr lang="es-ES"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9pPr>
    </p:bodyStyle>
    <p:otherStyle>
      <a:defPPr>
        <a:defRPr kumimoji="0" lang="es-ES"/>
      </a:defPPr>
      <a:lvl1pPr marL="0" algn="l" defTabSz="914400" rtl="0" eaLnBrk="1" latinLnBrk="0" hangingPunct="1">
        <a:defRPr kumimoji="0" lang="es-ES" sz="1800" kern="1200">
          <a:solidFill>
            <a:schemeClr val="tx1"/>
          </a:solidFill>
          <a:latin typeface="+mn-lt"/>
          <a:ea typeface="+mn-ea"/>
          <a:cs typeface="+mn-cs"/>
        </a:defRPr>
      </a:lvl1pPr>
      <a:lvl2pPr marL="457200" algn="l" defTabSz="914400" rtl="0" eaLnBrk="1" latinLnBrk="0" hangingPunct="1">
        <a:defRPr kumimoji="0" lang="es-ES" sz="1800" kern="1200">
          <a:solidFill>
            <a:schemeClr val="tx1"/>
          </a:solidFill>
          <a:latin typeface="+mn-lt"/>
          <a:ea typeface="+mn-ea"/>
          <a:cs typeface="+mn-cs"/>
        </a:defRPr>
      </a:lvl2pPr>
      <a:lvl3pPr marL="914400" algn="l" defTabSz="914400" rtl="0" eaLnBrk="1" latinLnBrk="0" hangingPunct="1">
        <a:defRPr kumimoji="0" lang="es-ES" sz="1800" kern="1200">
          <a:solidFill>
            <a:schemeClr val="tx1"/>
          </a:solidFill>
          <a:latin typeface="+mn-lt"/>
          <a:ea typeface="+mn-ea"/>
          <a:cs typeface="+mn-cs"/>
        </a:defRPr>
      </a:lvl3pPr>
      <a:lvl4pPr marL="1371600" algn="l" defTabSz="914400" rtl="0" eaLnBrk="1" latinLnBrk="0" hangingPunct="1">
        <a:defRPr kumimoji="0" lang="es-ES" sz="1800" kern="1200">
          <a:solidFill>
            <a:schemeClr val="tx1"/>
          </a:solidFill>
          <a:latin typeface="+mn-lt"/>
          <a:ea typeface="+mn-ea"/>
          <a:cs typeface="+mn-cs"/>
        </a:defRPr>
      </a:lvl4pPr>
      <a:lvl5pPr marL="1828800" algn="l" defTabSz="914400" rtl="0" eaLnBrk="1" latinLnBrk="0" hangingPunct="1">
        <a:defRPr kumimoji="0" lang="es-ES" sz="1800" kern="1200">
          <a:solidFill>
            <a:schemeClr val="tx1"/>
          </a:solidFill>
          <a:latin typeface="+mn-lt"/>
          <a:ea typeface="+mn-ea"/>
          <a:cs typeface="+mn-cs"/>
        </a:defRPr>
      </a:lvl5pPr>
      <a:lvl6pPr marL="2286000" algn="l" defTabSz="914400" rtl="0" eaLnBrk="1" latinLnBrk="0" hangingPunct="1">
        <a:defRPr kumimoji="0" lang="es-ES" sz="1800" kern="1200">
          <a:solidFill>
            <a:schemeClr val="tx1"/>
          </a:solidFill>
          <a:latin typeface="+mn-lt"/>
          <a:ea typeface="+mn-ea"/>
          <a:cs typeface="+mn-cs"/>
        </a:defRPr>
      </a:lvl6pPr>
      <a:lvl7pPr marL="2743200" algn="l" defTabSz="914400" rtl="0" eaLnBrk="1" latinLnBrk="0" hangingPunct="1">
        <a:defRPr kumimoji="0" lang="es-ES" sz="1800" kern="1200">
          <a:solidFill>
            <a:schemeClr val="tx1"/>
          </a:solidFill>
          <a:latin typeface="+mn-lt"/>
          <a:ea typeface="+mn-ea"/>
          <a:cs typeface="+mn-cs"/>
        </a:defRPr>
      </a:lvl7pPr>
      <a:lvl8pPr marL="3200400" algn="l" defTabSz="914400" rtl="0" eaLnBrk="1" latinLnBrk="0" hangingPunct="1">
        <a:defRPr kumimoji="0" lang="es-ES" sz="1800" kern="1200">
          <a:solidFill>
            <a:schemeClr val="tx1"/>
          </a:solidFill>
          <a:latin typeface="+mn-lt"/>
          <a:ea typeface="+mn-ea"/>
          <a:cs typeface="+mn-cs"/>
        </a:defRPr>
      </a:lvl8pPr>
      <a:lvl9pPr marL="3657600" algn="l" defTabSz="914400" rtl="0" eaLnBrk="1" latinLnBrk="0" hangingPunct="1">
        <a:defRPr kumimoji="0" lang="es-ES"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Marcador de título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ES" smtClean="0"/>
              <a:t>Clic para editar título</a:t>
            </a:r>
            <a:endParaRPr lang="es-ES" altLang="es-ES" smtClean="0"/>
          </a:p>
        </p:txBody>
      </p:sp>
      <p:sp>
        <p:nvSpPr>
          <p:cNvPr id="2051"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ES" smtClean="0"/>
              <a:t>Haga clic para modificar el estilo de texto del patrón</a:t>
            </a:r>
          </a:p>
          <a:p>
            <a:pPr lvl="1"/>
            <a:r>
              <a:rPr lang="es-ES_tradnl" altLang="es-ES" smtClean="0"/>
              <a:t>Segundo nivel</a:t>
            </a:r>
          </a:p>
          <a:p>
            <a:pPr lvl="2"/>
            <a:r>
              <a:rPr lang="es-ES_tradnl" altLang="es-ES" smtClean="0"/>
              <a:t>Tercer nivel</a:t>
            </a:r>
          </a:p>
          <a:p>
            <a:pPr lvl="3"/>
            <a:r>
              <a:rPr lang="es-ES_tradnl" altLang="es-ES" smtClean="0"/>
              <a:t>Cuarto nivel</a:t>
            </a:r>
          </a:p>
          <a:p>
            <a:pPr lvl="4"/>
            <a:r>
              <a:rPr lang="es-ES_tradnl" altLang="es-ES" smtClean="0"/>
              <a:t>Quinto nivel</a:t>
            </a:r>
            <a:endParaRPr lang="es-ES" altLang="es-ES" smtClean="0"/>
          </a:p>
        </p:txBody>
      </p:sp>
      <p:sp>
        <p:nvSpPr>
          <p:cNvPr id="4" name="Marcador de fecha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itchFamily="34" charset="0"/>
                <a:cs typeface="Arial" pitchFamily="34" charset="0"/>
              </a:defRPr>
            </a:lvl1pPr>
          </a:lstStyle>
          <a:p>
            <a:pPr>
              <a:defRPr/>
            </a:pPr>
            <a:fld id="{51D3CFAD-283B-4FD5-8C80-4378003B158E}" type="datetimeFigureOut">
              <a:rPr lang="es-ES" altLang="es-ES"/>
              <a:pPr>
                <a:defRPr/>
              </a:pPr>
              <a:t>29/03/2017</a:t>
            </a:fld>
            <a:endParaRPr lang="es-ES" alt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cs typeface="Arial" pitchFamily="34" charset="0"/>
              </a:defRPr>
            </a:lvl1pPr>
          </a:lstStyle>
          <a:p>
            <a:pPr>
              <a:defRPr/>
            </a:pPr>
            <a:fld id="{3358393F-BDBA-41DF-AA9E-9F4B8DE84D01}" type="slidenum">
              <a:rPr lang="es-ES" altLang="es-ES"/>
              <a:pPr>
                <a:defRPr/>
              </a:pPr>
              <a:t>‹Nº›</a:t>
            </a:fld>
            <a:endParaRPr lang="es-ES" altLang="es-ES"/>
          </a:p>
        </p:txBody>
      </p:sp>
    </p:spTree>
  </p:cSld>
  <p:clrMap bg1="lt1" tx1="dk1" bg2="lt2" tx2="dk2" accent1="accent1" accent2="accent2" accent3="accent3" accent4="accent4" accent5="accent5" accent6="accent6" hlink="hlink" folHlink="folHlink"/>
  <p:sldLayoutIdLst>
    <p:sldLayoutId id="2147484532" r:id="rId1"/>
    <p:sldLayoutId id="2147484513" r:id="rId2"/>
    <p:sldLayoutId id="2147484533" r:id="rId3"/>
    <p:sldLayoutId id="2147484514" r:id="rId4"/>
    <p:sldLayoutId id="2147484515" r:id="rId5"/>
    <p:sldLayoutId id="2147484534" r:id="rId6"/>
    <p:sldLayoutId id="2147484535" r:id="rId7"/>
    <p:sldLayoutId id="2147484516" r:id="rId8"/>
    <p:sldLayoutId id="2147484536" r:id="rId9"/>
    <p:sldLayoutId id="2147484517" r:id="rId10"/>
    <p:sldLayoutId id="2147484518" r:id="rId11"/>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MS PGothic"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MS PGothic"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MS PGothic"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MS PGothic" charset="0"/>
        </a:defRPr>
      </a:lvl5pPr>
      <a:lvl6pPr marL="457200" algn="ctr" defTabSz="457200" rtl="0" fontAlgn="base">
        <a:spcBef>
          <a:spcPct val="0"/>
        </a:spcBef>
        <a:spcAft>
          <a:spcPct val="0"/>
        </a:spcAft>
        <a:defRPr sz="4400">
          <a:solidFill>
            <a:schemeClr val="tx1"/>
          </a:solidFill>
          <a:latin typeface="Calibri" charset="0"/>
          <a:ea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anose="020B0600070205080204" pitchFamily="34" charset="-128"/>
          <a:cs typeface="MS PGothic"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anose="020B0600070205080204" pitchFamily="34" charset="-128"/>
          <a:cs typeface="MS PGothic" charset="0"/>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anose="020B0600070205080204" pitchFamily="34" charset="-128"/>
          <a:cs typeface="MS PGothic" charset="0"/>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0.xml"/><Relationship Id="rId4" Type="http://schemas.openxmlformats.org/officeDocument/2006/relationships/image" Target="../media/image21.jpeg"/></Relationships>
</file>

<file path=ppt/slides/_rels/slide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20.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9" Type="http://schemas.openxmlformats.org/officeDocument/2006/relationships/image" Target="../media/image27.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20.png"/><Relationship Id="rId2" Type="http://schemas.openxmlformats.org/officeDocument/2006/relationships/slideLayout" Target="../slideLayouts/slideLayout6.xml"/><Relationship Id="rId1" Type="http://schemas.openxmlformats.org/officeDocument/2006/relationships/tags" Target="../tags/tag1.xml"/><Relationship Id="rId6" Type="http://schemas.openxmlformats.org/officeDocument/2006/relationships/image" Target="../media/image28.png"/><Relationship Id="rId5" Type="http://schemas.openxmlformats.org/officeDocument/2006/relationships/image" Target="../media/image12.jpe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4.xml"/><Relationship Id="rId4" Type="http://schemas.openxmlformats.org/officeDocument/2006/relationships/image" Target="../media/image35.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2.xml"/><Relationship Id="rId5" Type="http://schemas.openxmlformats.org/officeDocument/2006/relationships/image" Target="../media/image36.pn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3.xml"/><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4.xml"/><Relationship Id="rId6" Type="http://schemas.openxmlformats.org/officeDocument/2006/relationships/hyperlink" Target="http://www.berrigasteiz.com/site_orientabideak/docs/nee_jarraibideak_ile.pdf" TargetMode="External"/><Relationship Id="rId5" Type="http://schemas.openxmlformats.org/officeDocument/2006/relationships/image" Target="../media/image12.jpe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1.xml"/><Relationship Id="rId1" Type="http://schemas.openxmlformats.org/officeDocument/2006/relationships/video" Target="file:///F:\agradecimiento.mp4" TargetMode="External"/><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p:cNvSpPr txBox="1">
            <a:spLocks/>
          </p:cNvSpPr>
          <p:nvPr/>
        </p:nvSpPr>
        <p:spPr>
          <a:xfrm>
            <a:off x="1115616" y="1052736"/>
            <a:ext cx="5207845" cy="3600400"/>
          </a:xfrm>
          <a:prstGeom prst="rect">
            <a:avLst/>
          </a:prstGeom>
          <a:noFill/>
          <a:ln>
            <a:noFill/>
          </a:ln>
        </p:spPr>
        <p:txBody>
          <a:bodyPr anchor="ctr">
            <a:scene3d>
              <a:camera prst="orthographicFront"/>
              <a:lightRig rig="soft" dir="t">
                <a:rot lat="0" lon="0" rev="17220000"/>
              </a:lightRig>
            </a:scene3d>
            <a:sp3d prstMaterial="softEdge"/>
          </a:bodyPr>
          <a:lstStyle>
            <a:lvl1pPr algn="ctr" defTabSz="914400" rtl="0" eaLnBrk="1" latinLnBrk="0" hangingPunct="1">
              <a:spcBef>
                <a:spcPct val="0"/>
              </a:spcBef>
              <a:buNone/>
              <a:defRPr lang="es-ES" sz="4400" kern="1200">
                <a:solidFill>
                  <a:schemeClr val="tx1"/>
                </a:solidFill>
                <a:latin typeface="+mj-lt"/>
                <a:ea typeface="+mj-ea"/>
                <a:cs typeface="+mj-cs"/>
              </a:defRPr>
            </a:lvl1pPr>
          </a:lstStyle>
          <a:p>
            <a:pPr algn="l" fontAlgn="auto">
              <a:lnSpc>
                <a:spcPct val="87000"/>
              </a:lnSpc>
              <a:spcAft>
                <a:spcPts val="0"/>
              </a:spcAft>
              <a:defRPr/>
            </a:pPr>
            <a:endParaRPr sz="3200" b="1" dirty="0" smtClean="0">
              <a:solidFill>
                <a:schemeClr val="accent5">
                  <a:lumMod val="75000"/>
                </a:schemeClr>
              </a:solidFill>
              <a:latin typeface="Verdana"/>
              <a:cs typeface="Verdana"/>
            </a:endParaRPr>
          </a:p>
          <a:p>
            <a:pPr algn="l" fontAlgn="auto">
              <a:lnSpc>
                <a:spcPct val="87000"/>
              </a:lnSpc>
              <a:spcAft>
                <a:spcPts val="0"/>
              </a:spcAft>
              <a:defRPr/>
            </a:pPr>
            <a:endParaRPr sz="3200" b="1" dirty="0">
              <a:solidFill>
                <a:schemeClr val="accent5">
                  <a:lumMod val="75000"/>
                </a:schemeClr>
              </a:solidFill>
              <a:latin typeface="Verdana"/>
              <a:cs typeface="Verdana"/>
            </a:endParaRPr>
          </a:p>
          <a:p>
            <a:pPr algn="l" fontAlgn="auto">
              <a:lnSpc>
                <a:spcPct val="87000"/>
              </a:lnSpc>
              <a:spcAft>
                <a:spcPts val="0"/>
              </a:spcAft>
              <a:defRPr/>
            </a:pPr>
            <a:endParaRPr sz="3200" b="1" dirty="0" smtClean="0">
              <a:solidFill>
                <a:schemeClr val="accent5">
                  <a:lumMod val="75000"/>
                </a:schemeClr>
              </a:solidFill>
              <a:latin typeface="Verdana"/>
              <a:cs typeface="Verdana"/>
            </a:endParaRPr>
          </a:p>
          <a:p>
            <a:pPr algn="l" fontAlgn="auto">
              <a:lnSpc>
                <a:spcPct val="87000"/>
              </a:lnSpc>
              <a:spcAft>
                <a:spcPts val="0"/>
              </a:spcAft>
              <a:defRPr/>
            </a:pPr>
            <a:r>
              <a:rPr sz="3200" b="1" dirty="0" smtClean="0">
                <a:solidFill>
                  <a:schemeClr val="accent5">
                    <a:lumMod val="50000"/>
                  </a:schemeClr>
                </a:solidFill>
                <a:latin typeface="Verdana"/>
                <a:cs typeface="Verdana"/>
              </a:rPr>
              <a:t>Proceso de incorporación de la figura del/a Intérprete de Lengua de Signos en educación.</a:t>
            </a:r>
          </a:p>
          <a:p>
            <a:pPr algn="l" fontAlgn="auto">
              <a:lnSpc>
                <a:spcPct val="87000"/>
              </a:lnSpc>
              <a:spcAft>
                <a:spcPts val="0"/>
              </a:spcAft>
              <a:defRPr/>
            </a:pPr>
            <a:endParaRPr sz="3200" b="1" dirty="0" smtClean="0">
              <a:solidFill>
                <a:schemeClr val="accent5">
                  <a:lumMod val="75000"/>
                </a:schemeClr>
              </a:solidFill>
              <a:latin typeface="Verdana"/>
              <a:cs typeface="Verdana"/>
            </a:endParaRPr>
          </a:p>
          <a:p>
            <a:pPr algn="l" fontAlgn="auto">
              <a:lnSpc>
                <a:spcPct val="87000"/>
              </a:lnSpc>
              <a:spcAft>
                <a:spcPts val="0"/>
              </a:spcAft>
              <a:defRPr/>
            </a:pPr>
            <a:endParaRPr sz="3200" b="1" dirty="0" smtClean="0">
              <a:solidFill>
                <a:schemeClr val="accent5">
                  <a:lumMod val="75000"/>
                </a:schemeClr>
              </a:solidFill>
              <a:latin typeface="Verdana"/>
              <a:cs typeface="Verdana"/>
            </a:endParaRPr>
          </a:p>
          <a:p>
            <a:pPr algn="l" fontAlgn="auto">
              <a:lnSpc>
                <a:spcPct val="87000"/>
              </a:lnSpc>
              <a:spcAft>
                <a:spcPts val="0"/>
              </a:spcAft>
              <a:defRPr/>
            </a:pPr>
            <a:r>
              <a:rPr sz="3200" b="1" dirty="0" smtClean="0">
                <a:solidFill>
                  <a:schemeClr val="accent5">
                    <a:lumMod val="75000"/>
                  </a:schemeClr>
                </a:solidFill>
                <a:latin typeface="Verdana"/>
                <a:cs typeface="Verdana"/>
              </a:rPr>
              <a:t>                                                                                                                                            </a:t>
            </a:r>
            <a:endParaRPr sz="3200" b="1" dirty="0">
              <a:solidFill>
                <a:schemeClr val="accent5">
                  <a:lumMod val="75000"/>
                </a:schemeClr>
              </a:solidFill>
              <a:latin typeface="Verdana"/>
              <a:cs typeface="Verdana"/>
            </a:endParaRPr>
          </a:p>
        </p:txBody>
      </p:sp>
      <p:pic>
        <p:nvPicPr>
          <p:cNvPr id="21507" name="Picture 5" descr="educacion_hori_col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1125" y="4725144"/>
            <a:ext cx="5965825" cy="12366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1508" name="Picture 3" descr="logotipo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4388" y="187325"/>
            <a:ext cx="1728787"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1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1916113"/>
            <a:ext cx="1660525"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6516688" y="6184770"/>
            <a:ext cx="2549096" cy="553998"/>
          </a:xfrm>
          <a:prstGeom prst="rect">
            <a:avLst/>
          </a:prstGeom>
          <a:noFill/>
        </p:spPr>
        <p:txBody>
          <a:bodyPr wrap="none" rtlCol="0">
            <a:spAutoFit/>
          </a:bodyPr>
          <a:lstStyle/>
          <a:p>
            <a:r>
              <a:rPr lang="es-ES" sz="1000" b="1" dirty="0" smtClean="0">
                <a:solidFill>
                  <a:srgbClr val="7030A0"/>
                </a:solidFill>
                <a:latin typeface="Verdana" panose="020B0604030504040204" pitchFamily="34" charset="0"/>
              </a:rPr>
              <a:t>Marisol Hornas</a:t>
            </a:r>
          </a:p>
          <a:p>
            <a:r>
              <a:rPr lang="es-ES" sz="1000" b="1" dirty="0" smtClean="0">
                <a:solidFill>
                  <a:srgbClr val="7030A0"/>
                </a:solidFill>
                <a:latin typeface="Verdana" panose="020B0604030504040204" pitchFamily="34" charset="0"/>
              </a:rPr>
              <a:t>Coord. Atención alumnado</a:t>
            </a:r>
          </a:p>
          <a:p>
            <a:r>
              <a:rPr lang="es-ES" sz="1000" b="1" dirty="0" smtClean="0">
                <a:solidFill>
                  <a:srgbClr val="7030A0"/>
                </a:solidFill>
                <a:latin typeface="Verdana" panose="020B0604030504040204" pitchFamily="34" charset="0"/>
              </a:rPr>
              <a:t>con Deficiencia Auditiva de </a:t>
            </a:r>
            <a:r>
              <a:rPr lang="es-ES" sz="1000" b="1" dirty="0" err="1" smtClean="0">
                <a:solidFill>
                  <a:srgbClr val="7030A0"/>
                </a:solidFill>
                <a:latin typeface="Verdana" panose="020B0604030504040204" pitchFamily="34" charset="0"/>
              </a:rPr>
              <a:t>álava</a:t>
            </a:r>
            <a:endParaRPr lang="es-ES" sz="1000" b="1" dirty="0">
              <a:solidFill>
                <a:srgbClr val="7030A0"/>
              </a:solidFill>
              <a:latin typeface="Verdana" panose="020B0604030504040204" pitchFamily="34" charset="0"/>
            </a:endParaRP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9"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81863" y="1060450"/>
            <a:ext cx="1584325" cy="281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14" descr="Resultado de imagen de Berritzegune Vitoria-Gasteiz Berritzegunea [A01-A02], Vitoria-Gasteiz"/>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9700" y="2501900"/>
            <a:ext cx="1576388"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Picture 10" descr="Resultado de imagen de que es berritzegu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0613" y="920750"/>
            <a:ext cx="2212975"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8" descr="Resultado de imagen de vitoria-gasteiz"/>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463" y="465138"/>
            <a:ext cx="4156075"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4" descr="Resultado de imagen de berritzegune vitoria gasteiz"/>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16775" y="4005263"/>
            <a:ext cx="1674813" cy="223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utoShape 2" descr="Resultado de imagen de hola en lengua de signos" hidden="1"/>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endParaRPr lang="es-ES" altLang="es-ES" sz="1800"/>
          </a:p>
        </p:txBody>
      </p:sp>
      <p:sp>
        <p:nvSpPr>
          <p:cNvPr id="3" name="AutoShape 4" descr="Resultado de imagen de hola en lengua de signos" hidden="1"/>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endParaRPr lang="es-ES" altLang="es-ES" sz="1800"/>
          </a:p>
        </p:txBody>
      </p:sp>
      <p:sp>
        <p:nvSpPr>
          <p:cNvPr id="4" name="AutoShape 6" descr="Resultado de imagen de hola en lengua de signos" hidden="1"/>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endParaRPr lang="es-ES" altLang="es-ES" sz="1800"/>
          </a:p>
        </p:txBody>
      </p:sp>
      <p:pic>
        <p:nvPicPr>
          <p:cNvPr id="22538" name="Picture 3" descr="logotipo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164388" y="187325"/>
            <a:ext cx="1728787"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C:\Users\ir010333ac\Downloads\vlcsnap-2017-03-13-21h19m53s174.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03350" y="3573463"/>
            <a:ext cx="3968750"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22539"/>
                                        </p:tgtEl>
                                        <p:attrNameLst>
                                          <p:attrName>style.visibility</p:attrName>
                                        </p:attrNameLst>
                                      </p:cBhvr>
                                      <p:to>
                                        <p:strVal val="visible"/>
                                      </p:to>
                                    </p:set>
                                    <p:animEffect transition="in" filter="barn(inVertical)">
                                      <p:cBhvr>
                                        <p:cTn id="7" dur="500"/>
                                        <p:tgtEl>
                                          <p:spTgt spid="225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nodeType="clickEffect">
                                  <p:stCondLst>
                                    <p:cond delay="0"/>
                                  </p:stCondLst>
                                  <p:childTnLst>
                                    <p:set>
                                      <p:cBhvr>
                                        <p:cTn id="11" dur="1" fill="hold">
                                          <p:stCondLst>
                                            <p:cond delay="0"/>
                                          </p:stCondLst>
                                        </p:cTn>
                                        <p:tgtEl>
                                          <p:spTgt spid="22537"/>
                                        </p:tgtEl>
                                        <p:attrNameLst>
                                          <p:attrName>style.visibility</p:attrName>
                                        </p:attrNameLst>
                                      </p:cBhvr>
                                      <p:to>
                                        <p:strVal val="visible"/>
                                      </p:to>
                                    </p:set>
                                    <p:animEffect transition="in" filter="fade">
                                      <p:cBhvr>
                                        <p:cTn id="12" dur="1000"/>
                                        <p:tgtEl>
                                          <p:spTgt spid="22537"/>
                                        </p:tgtEl>
                                      </p:cBhvr>
                                    </p:animEffect>
                                    <p:anim calcmode="lin" valueType="num">
                                      <p:cBhvr>
                                        <p:cTn id="13" dur="1000" fill="hold"/>
                                        <p:tgtEl>
                                          <p:spTgt spid="22537"/>
                                        </p:tgtEl>
                                        <p:attrNameLst>
                                          <p:attrName>ppt_x</p:attrName>
                                        </p:attrNameLst>
                                      </p:cBhvr>
                                      <p:tavLst>
                                        <p:tav tm="0">
                                          <p:val>
                                            <p:strVal val="#ppt_x"/>
                                          </p:val>
                                        </p:tav>
                                        <p:tav tm="100000">
                                          <p:val>
                                            <p:strVal val="#ppt_x"/>
                                          </p:val>
                                        </p:tav>
                                      </p:tavLst>
                                    </p:anim>
                                    <p:anim calcmode="lin" valueType="num">
                                      <p:cBhvr>
                                        <p:cTn id="14" dur="1000" fill="hold"/>
                                        <p:tgtEl>
                                          <p:spTgt spid="22537"/>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nodeType="clickEffect">
                                  <p:stCondLst>
                                    <p:cond delay="0"/>
                                  </p:stCondLst>
                                  <p:childTnLst>
                                    <p:set>
                                      <p:cBhvr>
                                        <p:cTn id="18" dur="1" fill="hold">
                                          <p:stCondLst>
                                            <p:cond delay="0"/>
                                          </p:stCondLst>
                                        </p:cTn>
                                        <p:tgtEl>
                                          <p:spTgt spid="22536"/>
                                        </p:tgtEl>
                                        <p:attrNameLst>
                                          <p:attrName>style.visibility</p:attrName>
                                        </p:attrNameLst>
                                      </p:cBhvr>
                                      <p:to>
                                        <p:strVal val="visible"/>
                                      </p:to>
                                    </p:set>
                                    <p:animEffect transition="in" filter="fade">
                                      <p:cBhvr>
                                        <p:cTn id="19" dur="1000"/>
                                        <p:tgtEl>
                                          <p:spTgt spid="22536"/>
                                        </p:tgtEl>
                                      </p:cBhvr>
                                    </p:animEffect>
                                    <p:anim calcmode="lin" valueType="num">
                                      <p:cBhvr>
                                        <p:cTn id="20" dur="1000" fill="hold"/>
                                        <p:tgtEl>
                                          <p:spTgt spid="22536"/>
                                        </p:tgtEl>
                                        <p:attrNameLst>
                                          <p:attrName>ppt_x</p:attrName>
                                        </p:attrNameLst>
                                      </p:cBhvr>
                                      <p:tavLst>
                                        <p:tav tm="0">
                                          <p:val>
                                            <p:strVal val="#ppt_x"/>
                                          </p:val>
                                        </p:tav>
                                        <p:tav tm="100000">
                                          <p:val>
                                            <p:strVal val="#ppt_x"/>
                                          </p:val>
                                        </p:tav>
                                      </p:tavLst>
                                    </p:anim>
                                    <p:anim calcmode="lin" valueType="num">
                                      <p:cBhvr>
                                        <p:cTn id="21" dur="1000" fill="hold"/>
                                        <p:tgtEl>
                                          <p:spTgt spid="22536"/>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225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762000"/>
            <a:ext cx="24447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a:xfrm>
            <a:off x="2692400" y="1123950"/>
            <a:ext cx="6319838" cy="3817938"/>
          </a:xfrm>
        </p:spPr>
        <p:txBody>
          <a:bodyPr tIns="0" bIns="0" anchor="t"/>
          <a:lstStyle/>
          <a:p>
            <a:pPr marL="571500" indent="-571500">
              <a:buFont typeface="Wingdings" pitchFamily="2" charset="2"/>
              <a:buChar char="q"/>
              <a:defRPr/>
            </a:pPr>
            <a:r>
              <a:rPr altLang="es-ES" sz="4000" b="1" dirty="0" smtClean="0">
                <a:solidFill>
                  <a:schemeClr val="accent5">
                    <a:lumMod val="50000"/>
                  </a:schemeClr>
                </a:solidFill>
                <a:latin typeface="Verdana" pitchFamily="34" charset="0"/>
              </a:rPr>
              <a:t>Antecedentes:</a:t>
            </a:r>
            <a:br>
              <a:rPr altLang="es-ES" sz="4000" b="1" dirty="0" smtClean="0">
                <a:solidFill>
                  <a:schemeClr val="accent5">
                    <a:lumMod val="50000"/>
                  </a:schemeClr>
                </a:solidFill>
                <a:latin typeface="Verdana" pitchFamily="34" charset="0"/>
              </a:rPr>
            </a:br>
            <a:r>
              <a:rPr altLang="es-ES" sz="3200" b="1" dirty="0" smtClean="0">
                <a:solidFill>
                  <a:schemeClr val="accent5">
                    <a:lumMod val="50000"/>
                  </a:schemeClr>
                </a:solidFill>
                <a:latin typeface="Verdana" pitchFamily="34" charset="0"/>
              </a:rPr>
              <a:t>.- </a:t>
            </a:r>
            <a:r>
              <a:rPr altLang="es-ES" sz="3200" b="1" u="sng" dirty="0" smtClean="0">
                <a:solidFill>
                  <a:schemeClr val="accent5">
                    <a:lumMod val="50000"/>
                  </a:schemeClr>
                </a:solidFill>
                <a:latin typeface="Verdana" pitchFamily="34" charset="0"/>
              </a:rPr>
              <a:t>Informes</a:t>
            </a:r>
            <a:br>
              <a:rPr altLang="es-ES" sz="3200" b="1" u="sng" dirty="0" smtClean="0">
                <a:solidFill>
                  <a:schemeClr val="accent5">
                    <a:lumMod val="50000"/>
                  </a:schemeClr>
                </a:solidFill>
                <a:latin typeface="Verdana" pitchFamily="34" charset="0"/>
              </a:rPr>
            </a:br>
            <a:r>
              <a:rPr altLang="es-ES" sz="3200" b="1" u="sng" dirty="0" smtClean="0">
                <a:solidFill>
                  <a:schemeClr val="accent5">
                    <a:lumMod val="50000"/>
                  </a:schemeClr>
                </a:solidFill>
                <a:latin typeface="Verdana" pitchFamily="34" charset="0"/>
              </a:rPr>
              <a:t/>
            </a:r>
            <a:br>
              <a:rPr altLang="es-ES" sz="3200" b="1" u="sng" dirty="0" smtClean="0">
                <a:solidFill>
                  <a:schemeClr val="accent5">
                    <a:lumMod val="50000"/>
                  </a:schemeClr>
                </a:solidFill>
                <a:latin typeface="Verdana" pitchFamily="34" charset="0"/>
              </a:rPr>
            </a:br>
            <a:r>
              <a:rPr altLang="es-ES" sz="3200" b="1" dirty="0" smtClean="0">
                <a:solidFill>
                  <a:schemeClr val="accent5">
                    <a:lumMod val="50000"/>
                  </a:schemeClr>
                </a:solidFill>
                <a:latin typeface="Verdana" pitchFamily="34" charset="0"/>
              </a:rPr>
              <a:t>   Junio 1995</a:t>
            </a:r>
            <a:br>
              <a:rPr altLang="es-ES" sz="3200" b="1" dirty="0" smtClean="0">
                <a:solidFill>
                  <a:schemeClr val="accent5">
                    <a:lumMod val="50000"/>
                  </a:schemeClr>
                </a:solidFill>
                <a:latin typeface="Verdana" pitchFamily="34" charset="0"/>
              </a:rPr>
            </a:br>
            <a:r>
              <a:rPr altLang="es-ES" sz="3200" b="1" dirty="0" smtClean="0">
                <a:solidFill>
                  <a:schemeClr val="accent5">
                    <a:lumMod val="50000"/>
                  </a:schemeClr>
                </a:solidFill>
                <a:latin typeface="Verdana" pitchFamily="34" charset="0"/>
              </a:rPr>
              <a:t>   1997-98</a:t>
            </a:r>
            <a:br>
              <a:rPr altLang="es-ES" sz="3200" b="1" dirty="0" smtClean="0">
                <a:solidFill>
                  <a:schemeClr val="accent5">
                    <a:lumMod val="50000"/>
                  </a:schemeClr>
                </a:solidFill>
                <a:latin typeface="Verdana" pitchFamily="34" charset="0"/>
              </a:rPr>
            </a:br>
            <a:r>
              <a:rPr altLang="es-ES" sz="3200" b="1" dirty="0" smtClean="0">
                <a:solidFill>
                  <a:schemeClr val="accent5">
                    <a:lumMod val="50000"/>
                  </a:schemeClr>
                </a:solidFill>
                <a:latin typeface="Verdana" pitchFamily="34" charset="0"/>
              </a:rPr>
              <a:t>   1999-2000</a:t>
            </a:r>
            <a:br>
              <a:rPr altLang="es-ES" sz="3200" b="1" dirty="0" smtClean="0">
                <a:solidFill>
                  <a:schemeClr val="accent5">
                    <a:lumMod val="50000"/>
                  </a:schemeClr>
                </a:solidFill>
                <a:latin typeface="Verdana" pitchFamily="34" charset="0"/>
              </a:rPr>
            </a:br>
            <a:r>
              <a:rPr altLang="es-ES" sz="3200" b="1" dirty="0">
                <a:solidFill>
                  <a:schemeClr val="accent5">
                    <a:lumMod val="50000"/>
                  </a:schemeClr>
                </a:solidFill>
                <a:latin typeface="Verdana" pitchFamily="34" charset="0"/>
              </a:rPr>
              <a:t> </a:t>
            </a:r>
            <a:r>
              <a:rPr altLang="es-ES" sz="3200" b="1" dirty="0" smtClean="0">
                <a:solidFill>
                  <a:schemeClr val="accent5">
                    <a:lumMod val="50000"/>
                  </a:schemeClr>
                </a:solidFill>
                <a:latin typeface="Verdana" pitchFamily="34" charset="0"/>
              </a:rPr>
              <a:t>  </a:t>
            </a:r>
            <a:r>
              <a:rPr altLang="es-ES" sz="3600" b="1" dirty="0" smtClean="0">
                <a:latin typeface="Verdana" pitchFamily="34" charset="0"/>
              </a:rPr>
              <a:t/>
            </a:r>
            <a:br>
              <a:rPr altLang="es-ES" sz="3600" b="1" dirty="0" smtClean="0">
                <a:latin typeface="Verdana" pitchFamily="34" charset="0"/>
              </a:rPr>
            </a:br>
            <a:r>
              <a:rPr altLang="es-ES" sz="3600" b="1" dirty="0" smtClean="0">
                <a:latin typeface="Verdana" pitchFamily="34" charset="0"/>
              </a:rPr>
              <a:t/>
            </a:r>
            <a:br>
              <a:rPr altLang="es-ES" sz="3600" b="1" dirty="0" smtClean="0">
                <a:latin typeface="Verdana" pitchFamily="34" charset="0"/>
              </a:rPr>
            </a:br>
            <a:r>
              <a:rPr altLang="es-ES" sz="3600" b="1" dirty="0" smtClean="0">
                <a:latin typeface="Verdana" pitchFamily="34" charset="0"/>
              </a:rPr>
              <a:t/>
            </a:r>
            <a:br>
              <a:rPr altLang="es-ES" sz="3600" b="1" dirty="0" smtClean="0">
                <a:latin typeface="Verdana" pitchFamily="34" charset="0"/>
              </a:rPr>
            </a:br>
            <a:r>
              <a:rPr altLang="es-ES" sz="3600" b="1" dirty="0" smtClean="0">
                <a:latin typeface="Verdana" pitchFamily="34" charset="0"/>
              </a:rPr>
              <a:t/>
            </a:r>
            <a:br>
              <a:rPr altLang="es-ES" sz="3600" b="1" dirty="0" smtClean="0">
                <a:latin typeface="Verdana" pitchFamily="34" charset="0"/>
              </a:rPr>
            </a:br>
            <a:endParaRPr altLang="es-ES" sz="3600" b="1" dirty="0" smtClean="0">
              <a:latin typeface="Verdana" pitchFamily="34" charset="0"/>
            </a:endParaRPr>
          </a:p>
        </p:txBody>
      </p:sp>
      <p:grpSp>
        <p:nvGrpSpPr>
          <p:cNvPr id="23556" name="Group 25"/>
          <p:cNvGrpSpPr>
            <a:grpSpLocks/>
          </p:cNvGrpSpPr>
          <p:nvPr/>
        </p:nvGrpSpPr>
        <p:grpSpPr bwMode="auto">
          <a:xfrm>
            <a:off x="900113" y="2276475"/>
            <a:ext cx="2057400" cy="2852738"/>
            <a:chOff x="762000" y="1412776"/>
            <a:chExt cx="2057400" cy="2853114"/>
          </a:xfrm>
        </p:grpSpPr>
        <p:sp>
          <p:nvSpPr>
            <p:cNvPr id="8" name="Oval 5"/>
            <p:cNvSpPr>
              <a:spLocks noChangeArrowheads="1"/>
            </p:cNvSpPr>
            <p:nvPr/>
          </p:nvSpPr>
          <p:spPr bwMode="auto">
            <a:xfrm>
              <a:off x="762000" y="1946246"/>
              <a:ext cx="2057400" cy="2057671"/>
            </a:xfrm>
            <a:prstGeom prst="ellipse">
              <a:avLst/>
            </a:prstGeom>
            <a:solidFill>
              <a:srgbClr val="F39C29"/>
            </a:solidFill>
            <a:ln>
              <a:noFill/>
            </a:ln>
            <a:effectLst>
              <a:outerShdw blurRad="63500" dist="165100" dir="5400000" sx="89999" sy="-19000" rotWithShape="0">
                <a:srgbClr val="000000">
                  <a:alpha val="10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r>
                <a:rPr lang="es-ES">
                  <a:solidFill>
                    <a:schemeClr val="lt1"/>
                  </a:solidFill>
                  <a:latin typeface="+mn-lt"/>
                  <a:ea typeface="+mn-ea"/>
                </a:rPr>
                <a:t>             </a:t>
              </a:r>
            </a:p>
          </p:txBody>
        </p:sp>
        <p:sp>
          <p:nvSpPr>
            <p:cNvPr id="9" name="TextBox 13"/>
            <p:cNvSpPr txBox="1"/>
            <p:nvPr/>
          </p:nvSpPr>
          <p:spPr>
            <a:xfrm>
              <a:off x="1121392" y="1557456"/>
              <a:ext cx="1219200" cy="2708434"/>
            </a:xfrm>
            <a:prstGeom prst="rect">
              <a:avLst/>
            </a:prstGeom>
            <a:noFill/>
          </p:spPr>
          <p:txBody>
            <a:bodyPr>
              <a:spAutoFit/>
            </a:bodyPr>
            <a:lstStyle/>
            <a:p>
              <a:pPr eaLnBrk="1" fontAlgn="auto" hangingPunct="1">
                <a:spcBef>
                  <a:spcPts val="0"/>
                </a:spcBef>
                <a:spcAft>
                  <a:spcPts val="0"/>
                </a:spcAft>
                <a:defRPr/>
              </a:pPr>
              <a:r>
                <a:rPr lang="es-ES" sz="17000" b="1" dirty="0">
                  <a:solidFill>
                    <a:srgbClr val="F26200">
                      <a:alpha val="40000"/>
                    </a:srgbClr>
                  </a:solidFill>
                  <a:latin typeface="+mj-lt"/>
                  <a:ea typeface="+mn-ea"/>
                  <a:cs typeface="Arial" pitchFamily="34" charset="0"/>
                </a:rPr>
                <a:t>1</a:t>
              </a:r>
            </a:p>
          </p:txBody>
        </p:sp>
        <p:sp>
          <p:nvSpPr>
            <p:cNvPr id="11" name="Oval 18"/>
            <p:cNvSpPr/>
            <p:nvPr/>
          </p:nvSpPr>
          <p:spPr>
            <a:xfrm>
              <a:off x="971600" y="1412776"/>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 dirty="0"/>
                <a:t>       </a:t>
              </a:r>
            </a:p>
          </p:txBody>
        </p:sp>
      </p:grpSp>
      <p:pic>
        <p:nvPicPr>
          <p:cNvPr id="23557"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32588" y="1905000"/>
            <a:ext cx="2057400" cy="2219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descr="logotipo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64388" y="187325"/>
            <a:ext cx="1728787" cy="793750"/>
          </a:xfrm>
          <a:prstGeom prst="rect">
            <a:avLst/>
          </a:prstGeo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4 Título"/>
          <p:cNvSpPr>
            <a:spLocks noGrp="1"/>
          </p:cNvSpPr>
          <p:nvPr>
            <p:ph type="ctrTitle" idx="4294967295"/>
          </p:nvPr>
        </p:nvSpPr>
        <p:spPr>
          <a:xfrm>
            <a:off x="3563938" y="404813"/>
            <a:ext cx="5545137" cy="5113337"/>
          </a:xfrm>
        </p:spPr>
        <p:txBody>
          <a:bodyPr/>
          <a:lstStyle/>
          <a:p>
            <a:r>
              <a:rPr altLang="es-ES" sz="4000" smtClean="0">
                <a:solidFill>
                  <a:srgbClr val="000000"/>
                </a:solidFill>
                <a:latin typeface="Verdana" pitchFamily="34" charset="0"/>
              </a:rPr>
              <a:t/>
            </a:r>
            <a:br>
              <a:rPr altLang="es-ES" sz="4000" smtClean="0">
                <a:solidFill>
                  <a:srgbClr val="000000"/>
                </a:solidFill>
                <a:latin typeface="Verdana" pitchFamily="34" charset="0"/>
              </a:rPr>
            </a:br>
            <a:r>
              <a:rPr altLang="es-ES" sz="3200" b="1" smtClean="0">
                <a:solidFill>
                  <a:srgbClr val="000000"/>
                </a:solidFill>
                <a:latin typeface="Verdana" pitchFamily="34" charset="0"/>
              </a:rPr>
              <a:t> </a:t>
            </a:r>
            <a:r>
              <a:rPr altLang="es-ES" smtClean="0">
                <a:solidFill>
                  <a:srgbClr val="000000"/>
                </a:solidFill>
                <a:latin typeface="Verdana" pitchFamily="34" charset="0"/>
              </a:rPr>
              <a:t/>
            </a:r>
            <a:br>
              <a:rPr altLang="es-ES" smtClean="0">
                <a:solidFill>
                  <a:srgbClr val="000000"/>
                </a:solidFill>
                <a:latin typeface="Verdana" pitchFamily="34" charset="0"/>
              </a:rPr>
            </a:br>
            <a:endParaRPr altLang="es-ES" smtClean="0">
              <a:solidFill>
                <a:srgbClr val="000000"/>
              </a:solidFill>
              <a:latin typeface="Verdana" pitchFamily="34" charset="0"/>
            </a:endParaRPr>
          </a:p>
        </p:txBody>
      </p:sp>
      <p:sp>
        <p:nvSpPr>
          <p:cNvPr id="2" name="1 Rectángulo"/>
          <p:cNvSpPr/>
          <p:nvPr/>
        </p:nvSpPr>
        <p:spPr>
          <a:xfrm>
            <a:off x="558800" y="188913"/>
            <a:ext cx="8424863" cy="5232400"/>
          </a:xfrm>
          <a:prstGeom prst="rect">
            <a:avLst/>
          </a:prstGeom>
        </p:spPr>
        <p:txBody>
          <a:bodyPr>
            <a:spAutoFit/>
          </a:bodyPr>
          <a:lstStyle/>
          <a:p>
            <a:pPr>
              <a:defRPr/>
            </a:pPr>
            <a:endParaRPr lang="es-ES" altLang="es-ES" b="1" dirty="0">
              <a:latin typeface="Verdana" pitchFamily="34" charset="0"/>
            </a:endParaRPr>
          </a:p>
          <a:p>
            <a:pPr>
              <a:defRPr/>
            </a:pPr>
            <a:endParaRPr lang="es-ES" altLang="es-ES" b="1" dirty="0">
              <a:latin typeface="Verdana" pitchFamily="34" charset="0"/>
            </a:endParaRPr>
          </a:p>
          <a:p>
            <a:pPr>
              <a:defRPr/>
            </a:pPr>
            <a:endParaRPr lang="es-ES" altLang="es-ES" b="1" dirty="0">
              <a:latin typeface="Verdana" pitchFamily="34" charset="0"/>
            </a:endParaRPr>
          </a:p>
          <a:p>
            <a:pPr>
              <a:defRPr/>
            </a:pPr>
            <a:r>
              <a:rPr lang="es-ES" altLang="es-ES" sz="2000" b="1" dirty="0">
                <a:solidFill>
                  <a:schemeClr val="accent5">
                    <a:lumMod val="50000"/>
                  </a:schemeClr>
                </a:solidFill>
                <a:latin typeface="Verdana" pitchFamily="34" charset="0"/>
              </a:rPr>
              <a:t>Junio 1995 </a:t>
            </a:r>
            <a:br>
              <a:rPr lang="es-ES" altLang="es-ES" sz="2000" b="1" dirty="0">
                <a:solidFill>
                  <a:schemeClr val="accent5">
                    <a:lumMod val="50000"/>
                  </a:schemeClr>
                </a:solidFill>
                <a:latin typeface="Verdana" pitchFamily="34" charset="0"/>
              </a:rPr>
            </a:br>
            <a:r>
              <a:rPr lang="es-ES" altLang="es-ES" sz="2000" b="1" dirty="0">
                <a:solidFill>
                  <a:schemeClr val="accent5">
                    <a:lumMod val="50000"/>
                  </a:schemeClr>
                </a:solidFill>
                <a:latin typeface="Verdana" pitchFamily="34" charset="0"/>
              </a:rPr>
              <a:t>   </a:t>
            </a:r>
          </a:p>
          <a:p>
            <a:pPr>
              <a:defRPr/>
            </a:pPr>
            <a:endParaRPr lang="es-ES" altLang="es-ES" sz="2000" b="1" dirty="0">
              <a:solidFill>
                <a:schemeClr val="accent5">
                  <a:lumMod val="50000"/>
                </a:schemeClr>
              </a:solidFill>
              <a:latin typeface="Verdana" pitchFamily="34" charset="0"/>
            </a:endParaRPr>
          </a:p>
          <a:p>
            <a:pPr>
              <a:defRPr/>
            </a:pPr>
            <a:endParaRPr lang="es-ES" altLang="es-ES" sz="2000" b="1" dirty="0">
              <a:solidFill>
                <a:schemeClr val="accent5">
                  <a:lumMod val="50000"/>
                </a:schemeClr>
              </a:solidFill>
              <a:latin typeface="Verdana" pitchFamily="34" charset="0"/>
            </a:endParaRPr>
          </a:p>
          <a:p>
            <a:pPr>
              <a:defRPr/>
            </a:pPr>
            <a:endParaRPr lang="es-ES" altLang="es-ES" sz="2000" b="1" dirty="0">
              <a:solidFill>
                <a:schemeClr val="accent5">
                  <a:lumMod val="50000"/>
                </a:schemeClr>
              </a:solidFill>
              <a:latin typeface="Verdana" pitchFamily="34" charset="0"/>
            </a:endParaRPr>
          </a:p>
          <a:p>
            <a:pPr>
              <a:defRPr/>
            </a:pPr>
            <a:endParaRPr lang="es-ES" altLang="es-ES" sz="2000" b="1" dirty="0">
              <a:solidFill>
                <a:schemeClr val="accent5">
                  <a:lumMod val="50000"/>
                </a:schemeClr>
              </a:solidFill>
              <a:latin typeface="Verdana" pitchFamily="34" charset="0"/>
            </a:endParaRPr>
          </a:p>
          <a:p>
            <a:pPr>
              <a:defRPr/>
            </a:pPr>
            <a:r>
              <a:rPr lang="es-ES" altLang="es-ES" sz="2000" b="1" dirty="0">
                <a:solidFill>
                  <a:schemeClr val="accent5">
                    <a:lumMod val="50000"/>
                  </a:schemeClr>
                </a:solidFill>
                <a:latin typeface="Verdana" pitchFamily="34" charset="0"/>
              </a:rPr>
              <a:t>1997-98</a:t>
            </a:r>
            <a:br>
              <a:rPr lang="es-ES" altLang="es-ES" sz="2000" b="1" dirty="0">
                <a:solidFill>
                  <a:schemeClr val="accent5">
                    <a:lumMod val="50000"/>
                  </a:schemeClr>
                </a:solidFill>
                <a:latin typeface="Verdana" pitchFamily="34" charset="0"/>
              </a:rPr>
            </a:br>
            <a:r>
              <a:rPr lang="es-ES" altLang="es-ES" sz="2000" b="1" dirty="0">
                <a:solidFill>
                  <a:schemeClr val="accent5">
                    <a:lumMod val="50000"/>
                  </a:schemeClr>
                </a:solidFill>
                <a:latin typeface="Verdana" pitchFamily="34" charset="0"/>
              </a:rPr>
              <a:t>   </a:t>
            </a:r>
          </a:p>
          <a:p>
            <a:pPr>
              <a:defRPr/>
            </a:pPr>
            <a:endParaRPr lang="es-ES" altLang="es-ES" sz="2000" b="1" dirty="0">
              <a:solidFill>
                <a:schemeClr val="accent5">
                  <a:lumMod val="50000"/>
                </a:schemeClr>
              </a:solidFill>
              <a:latin typeface="Verdana" pitchFamily="34" charset="0"/>
            </a:endParaRPr>
          </a:p>
          <a:p>
            <a:pPr>
              <a:defRPr/>
            </a:pPr>
            <a:endParaRPr lang="es-ES" altLang="es-ES" sz="2000" b="1" dirty="0">
              <a:solidFill>
                <a:schemeClr val="accent5">
                  <a:lumMod val="50000"/>
                </a:schemeClr>
              </a:solidFill>
              <a:latin typeface="Verdana" pitchFamily="34" charset="0"/>
            </a:endParaRPr>
          </a:p>
          <a:p>
            <a:pPr>
              <a:defRPr/>
            </a:pPr>
            <a:endParaRPr lang="es-ES" altLang="es-ES" sz="2000" b="1" dirty="0">
              <a:solidFill>
                <a:schemeClr val="accent5">
                  <a:lumMod val="50000"/>
                </a:schemeClr>
              </a:solidFill>
              <a:latin typeface="Verdana" pitchFamily="34" charset="0"/>
            </a:endParaRPr>
          </a:p>
          <a:p>
            <a:pPr>
              <a:defRPr/>
            </a:pPr>
            <a:endParaRPr lang="es-ES" altLang="es-ES" sz="2000" b="1" dirty="0">
              <a:solidFill>
                <a:schemeClr val="accent5">
                  <a:lumMod val="50000"/>
                </a:schemeClr>
              </a:solidFill>
              <a:latin typeface="Verdana" pitchFamily="34" charset="0"/>
            </a:endParaRPr>
          </a:p>
          <a:p>
            <a:pPr>
              <a:defRPr/>
            </a:pPr>
            <a:r>
              <a:rPr lang="es-ES" altLang="es-ES" sz="2000" b="1" dirty="0">
                <a:solidFill>
                  <a:schemeClr val="accent5">
                    <a:lumMod val="50000"/>
                  </a:schemeClr>
                </a:solidFill>
                <a:latin typeface="Verdana" pitchFamily="34" charset="0"/>
              </a:rPr>
              <a:t>1999-2000</a:t>
            </a:r>
            <a:br>
              <a:rPr lang="es-ES" altLang="es-ES" sz="2000" b="1" dirty="0">
                <a:solidFill>
                  <a:schemeClr val="accent5">
                    <a:lumMod val="50000"/>
                  </a:schemeClr>
                </a:solidFill>
                <a:latin typeface="Verdana" pitchFamily="34" charset="0"/>
              </a:rPr>
            </a:br>
            <a:endParaRPr lang="es-ES" sz="2000" dirty="0">
              <a:solidFill>
                <a:schemeClr val="accent5">
                  <a:lumMod val="50000"/>
                </a:schemeClr>
              </a:solidFill>
            </a:endParaRPr>
          </a:p>
        </p:txBody>
      </p:sp>
      <p:sp>
        <p:nvSpPr>
          <p:cNvPr id="3" name="2 Flecha derecha"/>
          <p:cNvSpPr/>
          <p:nvPr/>
        </p:nvSpPr>
        <p:spPr>
          <a:xfrm>
            <a:off x="2370138" y="1160463"/>
            <a:ext cx="977900" cy="2428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4" name="3 CuadroTexto"/>
          <p:cNvSpPr txBox="1"/>
          <p:nvPr/>
        </p:nvSpPr>
        <p:spPr>
          <a:xfrm>
            <a:off x="3348038" y="1052513"/>
            <a:ext cx="5815012" cy="4800600"/>
          </a:xfrm>
          <a:prstGeom prst="rect">
            <a:avLst/>
          </a:prstGeom>
          <a:noFill/>
        </p:spPr>
        <p:txBody>
          <a:bodyPr wrap="none">
            <a:spAutoFit/>
          </a:bodyPr>
          <a:lstStyle/>
          <a:p>
            <a:pPr>
              <a:defRPr/>
            </a:pPr>
            <a:r>
              <a:rPr lang="es-ES" b="1" dirty="0">
                <a:solidFill>
                  <a:schemeClr val="accent5">
                    <a:lumMod val="50000"/>
                  </a:schemeClr>
                </a:solidFill>
                <a:latin typeface="Arial" panose="020B0604020202020204" pitchFamily="34" charset="0"/>
                <a:ea typeface="Verdana" panose="020B0604030504040204" pitchFamily="34" charset="0"/>
                <a:cs typeface="Arial" panose="020B0604020202020204" pitchFamily="34" charset="0"/>
              </a:rPr>
              <a:t>Informe de la comisión sobre déficit auditivo.</a:t>
            </a:r>
          </a:p>
          <a:p>
            <a:pPr>
              <a:defRPr/>
            </a:pPr>
            <a:r>
              <a:rPr lang="es-ES" b="1" dirty="0">
                <a:solidFill>
                  <a:schemeClr val="accent5">
                    <a:lumMod val="50000"/>
                  </a:schemeClr>
                </a:solidFill>
                <a:latin typeface="Arial" panose="020B0604020202020204" pitchFamily="34" charset="0"/>
                <a:ea typeface="Verdana" panose="020B0604030504040204" pitchFamily="34" charset="0"/>
                <a:cs typeface="Arial" panose="020B0604020202020204" pitchFamily="34" charset="0"/>
              </a:rPr>
              <a:t>Sistema gestual</a:t>
            </a:r>
          </a:p>
          <a:p>
            <a:pPr>
              <a:defRPr/>
            </a:pPr>
            <a:r>
              <a:rPr lang="es-ES" b="1" dirty="0">
                <a:solidFill>
                  <a:schemeClr val="accent5">
                    <a:lumMod val="50000"/>
                  </a:schemeClr>
                </a:solidFill>
                <a:latin typeface="Arial" panose="020B0604020202020204" pitchFamily="34" charset="0"/>
                <a:ea typeface="Verdana" panose="020B0604030504040204" pitchFamily="34" charset="0"/>
                <a:cs typeface="Arial" panose="020B0604020202020204" pitchFamily="34" charset="0"/>
              </a:rPr>
              <a:t>Bimodal.</a:t>
            </a:r>
          </a:p>
          <a:p>
            <a:pPr>
              <a:defRPr/>
            </a:pPr>
            <a:r>
              <a:rPr lang="es-ES" b="1" dirty="0">
                <a:solidFill>
                  <a:schemeClr val="accent5">
                    <a:lumMod val="50000"/>
                  </a:schemeClr>
                </a:solidFill>
                <a:latin typeface="Arial" panose="020B0604020202020204" pitchFamily="34" charset="0"/>
                <a:ea typeface="Verdana" panose="020B0604030504040204" pitchFamily="34" charset="0"/>
                <a:cs typeface="Arial" panose="020B0604020202020204" pitchFamily="34" charset="0"/>
              </a:rPr>
              <a:t>No aparece el ILS.</a:t>
            </a:r>
          </a:p>
          <a:p>
            <a:pPr>
              <a:defRPr/>
            </a:pPr>
            <a:endParaRPr lang="es-ES" b="1" dirty="0">
              <a:solidFill>
                <a:schemeClr val="accent5">
                  <a:lumMod val="50000"/>
                </a:schemeClr>
              </a:solidFill>
              <a:latin typeface="Arial" panose="020B0604020202020204" pitchFamily="34" charset="0"/>
              <a:ea typeface="Verdana" panose="020B0604030504040204" pitchFamily="34" charset="0"/>
              <a:cs typeface="Arial" panose="020B0604020202020204" pitchFamily="34" charset="0"/>
            </a:endParaRPr>
          </a:p>
          <a:p>
            <a:pPr>
              <a:defRPr/>
            </a:pPr>
            <a:r>
              <a:rPr lang="es-ES" b="1" dirty="0">
                <a:solidFill>
                  <a:schemeClr val="accent5">
                    <a:lumMod val="50000"/>
                  </a:schemeClr>
                </a:solidFill>
                <a:latin typeface="Arial" panose="020B0604020202020204" pitchFamily="34" charset="0"/>
                <a:ea typeface="Verdana" panose="020B0604030504040204" pitchFamily="34" charset="0"/>
                <a:cs typeface="Arial" panose="020B0604020202020204" pitchFamily="34" charset="0"/>
              </a:rPr>
              <a:t>Informe  de la comisión sobre escolarización de</a:t>
            </a:r>
          </a:p>
          <a:p>
            <a:pPr>
              <a:defRPr/>
            </a:pPr>
            <a:r>
              <a:rPr lang="es-ES" b="1" dirty="0">
                <a:solidFill>
                  <a:schemeClr val="accent5">
                    <a:lumMod val="50000"/>
                  </a:schemeClr>
                </a:solidFill>
                <a:latin typeface="Arial" panose="020B0604020202020204" pitchFamily="34" charset="0"/>
                <a:ea typeface="Verdana" panose="020B0604030504040204" pitchFamily="34" charset="0"/>
                <a:cs typeface="Arial" panose="020B0604020202020204" pitchFamily="34" charset="0"/>
              </a:rPr>
              <a:t>las personas sordas.</a:t>
            </a:r>
          </a:p>
          <a:p>
            <a:pPr>
              <a:defRPr/>
            </a:pPr>
            <a:r>
              <a:rPr lang="es-ES" b="1" dirty="0">
                <a:solidFill>
                  <a:schemeClr val="accent5">
                    <a:lumMod val="50000"/>
                  </a:schemeClr>
                </a:solidFill>
                <a:latin typeface="Arial" panose="020B0604020202020204" pitchFamily="34" charset="0"/>
                <a:ea typeface="Verdana" panose="020B0604030504040204" pitchFamily="34" charset="0"/>
                <a:cs typeface="Arial" panose="020B0604020202020204" pitchFamily="34" charset="0"/>
              </a:rPr>
              <a:t>Lenguaje signado. </a:t>
            </a:r>
          </a:p>
          <a:p>
            <a:pPr>
              <a:defRPr/>
            </a:pPr>
            <a:r>
              <a:rPr lang="es-ES" b="1" dirty="0">
                <a:solidFill>
                  <a:schemeClr val="accent5">
                    <a:lumMod val="50000"/>
                  </a:schemeClr>
                </a:solidFill>
                <a:latin typeface="Arial" panose="020B0604020202020204" pitchFamily="34" charset="0"/>
                <a:ea typeface="Verdana" panose="020B0604030504040204" pitchFamily="34" charset="0"/>
                <a:cs typeface="Arial" panose="020B0604020202020204" pitchFamily="34" charset="0"/>
              </a:rPr>
              <a:t>No aparece el /la ILS.</a:t>
            </a:r>
          </a:p>
          <a:p>
            <a:pPr>
              <a:defRPr/>
            </a:pPr>
            <a:endParaRPr lang="es-ES" b="1" dirty="0">
              <a:solidFill>
                <a:schemeClr val="accent5">
                  <a:lumMod val="50000"/>
                </a:schemeClr>
              </a:solidFill>
              <a:latin typeface="Arial" panose="020B0604020202020204" pitchFamily="34" charset="0"/>
              <a:ea typeface="Verdana" panose="020B0604030504040204" pitchFamily="34" charset="0"/>
              <a:cs typeface="Arial" panose="020B0604020202020204" pitchFamily="34" charset="0"/>
            </a:endParaRPr>
          </a:p>
          <a:p>
            <a:pPr>
              <a:defRPr/>
            </a:pPr>
            <a:endParaRPr lang="es-ES" b="1" dirty="0">
              <a:solidFill>
                <a:schemeClr val="accent5">
                  <a:lumMod val="50000"/>
                </a:schemeClr>
              </a:solidFill>
              <a:latin typeface="Arial" panose="020B0604020202020204" pitchFamily="34" charset="0"/>
              <a:ea typeface="Verdana" panose="020B0604030504040204" pitchFamily="34" charset="0"/>
              <a:cs typeface="Arial" panose="020B0604020202020204" pitchFamily="34" charset="0"/>
            </a:endParaRPr>
          </a:p>
          <a:p>
            <a:pPr>
              <a:defRPr/>
            </a:pPr>
            <a:r>
              <a:rPr lang="es-ES" b="1" dirty="0">
                <a:solidFill>
                  <a:schemeClr val="accent5">
                    <a:lumMod val="50000"/>
                  </a:schemeClr>
                </a:solidFill>
                <a:latin typeface="Arial" panose="020B0604020202020204" pitchFamily="34" charset="0"/>
                <a:ea typeface="Verdana" panose="020B0604030504040204" pitchFamily="34" charset="0"/>
                <a:cs typeface="Arial" panose="020B0604020202020204" pitchFamily="34" charset="0"/>
              </a:rPr>
              <a:t>Informe de la comisión sobre escolarización de </a:t>
            </a:r>
          </a:p>
          <a:p>
            <a:pPr>
              <a:defRPr/>
            </a:pPr>
            <a:r>
              <a:rPr lang="es-ES" b="1" dirty="0">
                <a:solidFill>
                  <a:schemeClr val="accent5">
                    <a:lumMod val="50000"/>
                  </a:schemeClr>
                </a:solidFill>
                <a:latin typeface="Arial" panose="020B0604020202020204" pitchFamily="34" charset="0"/>
                <a:ea typeface="Verdana" panose="020B0604030504040204" pitchFamily="34" charset="0"/>
                <a:cs typeface="Arial" panose="020B0604020202020204" pitchFamily="34" charset="0"/>
              </a:rPr>
              <a:t>Personas sordas.</a:t>
            </a:r>
          </a:p>
          <a:p>
            <a:pPr>
              <a:defRPr/>
            </a:pPr>
            <a:r>
              <a:rPr lang="es-ES" b="1" dirty="0">
                <a:solidFill>
                  <a:schemeClr val="accent5">
                    <a:lumMod val="50000"/>
                  </a:schemeClr>
                </a:solidFill>
                <a:latin typeface="Arial" panose="020B0604020202020204" pitchFamily="34" charset="0"/>
                <a:ea typeface="Verdana" panose="020B0604030504040204" pitchFamily="34" charset="0"/>
                <a:cs typeface="Arial" panose="020B0604020202020204" pitchFamily="34" charset="0"/>
              </a:rPr>
              <a:t>Modelos educativos y organización de la respuesta</a:t>
            </a:r>
          </a:p>
          <a:p>
            <a:pPr>
              <a:defRPr/>
            </a:pPr>
            <a:r>
              <a:rPr lang="es-ES" b="1" dirty="0" err="1">
                <a:solidFill>
                  <a:schemeClr val="accent5">
                    <a:lumMod val="50000"/>
                  </a:schemeClr>
                </a:solidFill>
                <a:latin typeface="Arial" panose="020B0604020202020204" pitchFamily="34" charset="0"/>
                <a:ea typeface="Verdana" panose="020B0604030504040204" pitchFamily="34" charset="0"/>
                <a:cs typeface="Arial" panose="020B0604020202020204" pitchFamily="34" charset="0"/>
              </a:rPr>
              <a:t>Bilingüísmo</a:t>
            </a:r>
            <a:r>
              <a:rPr lang="es-ES" b="1" dirty="0">
                <a:solidFill>
                  <a:schemeClr val="accent5">
                    <a:lumMod val="50000"/>
                  </a:schemeClr>
                </a:solidFill>
                <a:latin typeface="Arial" panose="020B0604020202020204" pitchFamily="34" charset="0"/>
                <a:ea typeface="Verdana" panose="020B0604030504040204" pitchFamily="34" charset="0"/>
                <a:cs typeface="Arial" panose="020B0604020202020204" pitchFamily="34" charset="0"/>
              </a:rPr>
              <a:t>  LS/LO</a:t>
            </a:r>
          </a:p>
          <a:p>
            <a:pPr>
              <a:defRPr/>
            </a:pPr>
            <a:r>
              <a:rPr lang="es-ES" b="1" dirty="0">
                <a:solidFill>
                  <a:schemeClr val="accent5">
                    <a:lumMod val="50000"/>
                  </a:schemeClr>
                </a:solidFill>
                <a:latin typeface="Arial" panose="020B0604020202020204" pitchFamily="34" charset="0"/>
                <a:ea typeface="Verdana" panose="020B0604030504040204" pitchFamily="34" charset="0"/>
                <a:cs typeface="Arial" panose="020B0604020202020204" pitchFamily="34" charset="0"/>
              </a:rPr>
              <a:t>Aparece el /la ILS en la etapa de ESO </a:t>
            </a:r>
          </a:p>
          <a:p>
            <a:pPr>
              <a:defRPr/>
            </a:pPr>
            <a:r>
              <a:rPr lang="es-ES" b="1" dirty="0">
                <a:solidFill>
                  <a:schemeClr val="accent5">
                    <a:lumMod val="50000"/>
                  </a:schemeClr>
                </a:solidFill>
                <a:latin typeface="Arial" panose="020B0604020202020204" pitchFamily="34" charset="0"/>
                <a:ea typeface="Verdana" panose="020B0604030504040204" pitchFamily="34" charset="0"/>
                <a:cs typeface="Arial" panose="020B0604020202020204" pitchFamily="34" charset="0"/>
              </a:rPr>
              <a:t>y POSTOBLIGATORIA</a:t>
            </a:r>
          </a:p>
        </p:txBody>
      </p:sp>
      <p:sp>
        <p:nvSpPr>
          <p:cNvPr id="7" name="6 Flecha derecha"/>
          <p:cNvSpPr/>
          <p:nvPr/>
        </p:nvSpPr>
        <p:spPr>
          <a:xfrm>
            <a:off x="2398713" y="2913063"/>
            <a:ext cx="977900" cy="2413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8" name="7 Flecha derecha"/>
          <p:cNvSpPr/>
          <p:nvPr/>
        </p:nvSpPr>
        <p:spPr>
          <a:xfrm>
            <a:off x="2370138" y="4724400"/>
            <a:ext cx="977900" cy="2428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538163" y="115888"/>
            <a:ext cx="8353425" cy="6680200"/>
          </a:xfrm>
          <a:prstGeom prst="rect">
            <a:avLst/>
          </a:prstGeom>
        </p:spPr>
        <p:txBody>
          <a:bodyPr>
            <a:spAutoFit/>
          </a:bodyPr>
          <a:lstStyle/>
          <a:p>
            <a:pPr>
              <a:defRPr/>
            </a:pPr>
            <a:endParaRPr lang="es-ES" sz="1600" b="1" dirty="0">
              <a:latin typeface="Verdana" panose="020B0604030504040204" pitchFamily="34" charset="0"/>
              <a:ea typeface="Verdana" panose="020B0604030504040204" pitchFamily="34" charset="0"/>
              <a:cs typeface="Verdana" panose="020B0604030504040204" pitchFamily="34" charset="0"/>
            </a:endParaRPr>
          </a:p>
          <a:p>
            <a:pPr>
              <a:defRPr/>
            </a:pPr>
            <a:r>
              <a:rPr lang="es-ES" sz="16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A.- CENTROS DE AGRUPAMENTO</a:t>
            </a:r>
          </a:p>
          <a:p>
            <a:pPr>
              <a:defRPr/>
            </a:pPr>
            <a:endParaRPr lang="es-ES" sz="1400" dirty="0"/>
          </a:p>
          <a:p>
            <a:pPr>
              <a:defRPr/>
            </a:pPr>
            <a:endParaRPr lang="es-ES" sz="1400" dirty="0"/>
          </a:p>
          <a:p>
            <a:pPr>
              <a:defRPr/>
            </a:pPr>
            <a:endParaRPr lang="es-ES" sz="1400" dirty="0"/>
          </a:p>
          <a:p>
            <a:pPr>
              <a:defRPr/>
            </a:pPr>
            <a:endParaRPr lang="es-ES" sz="1400" dirty="0"/>
          </a:p>
          <a:p>
            <a:pPr>
              <a:defRPr/>
            </a:pPr>
            <a:endParaRPr lang="es-ES" sz="1400" dirty="0"/>
          </a:p>
          <a:p>
            <a:pPr>
              <a:defRPr/>
            </a:pPr>
            <a:endParaRPr lang="es-ES" sz="1400" dirty="0"/>
          </a:p>
          <a:p>
            <a:pPr>
              <a:defRPr/>
            </a:pPr>
            <a:endParaRPr lang="es-ES" sz="1400" dirty="0"/>
          </a:p>
          <a:p>
            <a:pPr>
              <a:defRPr/>
            </a:pPr>
            <a:endParaRPr lang="es-ES" sz="1400" dirty="0"/>
          </a:p>
          <a:p>
            <a:pPr>
              <a:defRPr/>
            </a:pPr>
            <a:endParaRPr lang="es-ES" sz="1400" dirty="0"/>
          </a:p>
          <a:p>
            <a:pPr>
              <a:defRPr/>
            </a:pPr>
            <a:endParaRPr lang="es-ES" sz="1400" dirty="0"/>
          </a:p>
          <a:p>
            <a:pPr>
              <a:defRPr/>
            </a:pPr>
            <a:endParaRPr lang="es-ES" sz="1400" dirty="0"/>
          </a:p>
          <a:p>
            <a:pPr>
              <a:defRPr/>
            </a:pPr>
            <a:endParaRPr lang="es-ES" sz="1400" dirty="0"/>
          </a:p>
          <a:p>
            <a:pPr>
              <a:defRPr/>
            </a:pPr>
            <a:endParaRPr lang="es-ES" sz="1400" dirty="0"/>
          </a:p>
          <a:p>
            <a:pPr>
              <a:defRPr/>
            </a:pPr>
            <a:r>
              <a:rPr lang="es-ES" sz="16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Características de las dos modalidades:</a:t>
            </a:r>
          </a:p>
          <a:p>
            <a:pPr marL="285750" indent="-285750">
              <a:buFont typeface="Wingdings" panose="05000000000000000000" pitchFamily="2" charset="2"/>
              <a:buChar char="Ø"/>
              <a:defRPr/>
            </a:pPr>
            <a:r>
              <a:rPr lang="es-ES" sz="1400" dirty="0">
                <a:solidFill>
                  <a:schemeClr val="accent5">
                    <a:lumMod val="50000"/>
                  </a:schemeClr>
                </a:solidFill>
              </a:rPr>
              <a:t> </a:t>
            </a:r>
            <a:r>
              <a:rPr lang="es-ES" sz="14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Modelo Monolingüe</a:t>
            </a:r>
          </a:p>
          <a:p>
            <a:pPr marL="285750" indent="-285750">
              <a:buFont typeface="Arial" panose="020B0604020202020204" pitchFamily="34" charset="0"/>
              <a:buChar char="•"/>
              <a:defRPr/>
            </a:pPr>
            <a:r>
              <a:rPr lang="es-ES" sz="14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Escolarización prioritariamente en aula ordinaria. </a:t>
            </a:r>
          </a:p>
          <a:p>
            <a:pPr marL="285750" indent="-285750">
              <a:buFont typeface="Arial" panose="020B0604020202020204" pitchFamily="34" charset="0"/>
              <a:buChar char="•"/>
              <a:defRPr/>
            </a:pPr>
            <a:r>
              <a:rPr lang="es-ES" sz="14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Enseñanza en lengua oral (euskera o castellano) </a:t>
            </a:r>
          </a:p>
          <a:p>
            <a:pPr marL="285750" indent="-285750">
              <a:buFont typeface="Arial" panose="020B0604020202020204" pitchFamily="34" charset="0"/>
              <a:buChar char="•"/>
              <a:defRPr/>
            </a:pPr>
            <a:r>
              <a:rPr lang="es-ES" sz="14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Enseñanza de LS (asignatura opcional. Elección familiar) </a:t>
            </a:r>
          </a:p>
          <a:p>
            <a:pPr marL="285750" indent="-285750">
              <a:buFont typeface="Arial" panose="020B0604020202020204" pitchFamily="34" charset="0"/>
              <a:buChar char="•"/>
              <a:defRPr/>
            </a:pPr>
            <a:r>
              <a:rPr lang="es-ES" sz="14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Habilitación oral</a:t>
            </a:r>
          </a:p>
          <a:p>
            <a:pPr marL="285750" indent="-285750">
              <a:buFont typeface="Arial" panose="020B0604020202020204" pitchFamily="34" charset="0"/>
              <a:buChar char="•"/>
              <a:defRPr/>
            </a:pPr>
            <a:endParaRPr lang="es-ES" sz="14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Wingdings" panose="05000000000000000000" pitchFamily="2" charset="2"/>
              <a:buChar char="Ø"/>
              <a:defRPr/>
            </a:pPr>
            <a:r>
              <a:rPr lang="es-ES" sz="14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 Modelo Bilingüe</a:t>
            </a:r>
          </a:p>
          <a:p>
            <a:pPr marL="285750" indent="-285750">
              <a:buFont typeface="Arial" panose="020B0604020202020204" pitchFamily="34" charset="0"/>
              <a:buChar char="•"/>
              <a:defRPr/>
            </a:pPr>
            <a:r>
              <a:rPr lang="es-ES" sz="14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Escolarización prioritariamente en aula de sordos </a:t>
            </a:r>
          </a:p>
          <a:p>
            <a:pPr marL="285750" indent="-285750">
              <a:buFont typeface="Arial" panose="020B0604020202020204" pitchFamily="34" charset="0"/>
              <a:buChar char="•"/>
              <a:defRPr/>
            </a:pPr>
            <a:r>
              <a:rPr lang="es-ES" sz="14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Enseñanza en LS </a:t>
            </a:r>
          </a:p>
          <a:p>
            <a:pPr marL="285750" indent="-285750">
              <a:buFont typeface="Arial" panose="020B0604020202020204" pitchFamily="34" charset="0"/>
              <a:buChar char="•"/>
              <a:defRPr/>
            </a:pPr>
            <a:r>
              <a:rPr lang="es-ES" sz="14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Enseñanza de lengua oral (euskera o castellano) O</a:t>
            </a:r>
          </a:p>
          <a:p>
            <a:pPr marL="285750" indent="-285750">
              <a:buFont typeface="Arial" panose="020B0604020202020204" pitchFamily="34" charset="0"/>
              <a:buChar char="•"/>
              <a:defRPr/>
            </a:pPr>
            <a:r>
              <a:rPr lang="es-ES" sz="14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Habilitación oral</a:t>
            </a:r>
          </a:p>
          <a:p>
            <a:pPr>
              <a:defRPr/>
            </a:pPr>
            <a:endParaRPr lang="es-ES" sz="1400" dirty="0"/>
          </a:p>
          <a:p>
            <a:pPr>
              <a:defRPr/>
            </a:pPr>
            <a:r>
              <a:rPr lang="es-ES" dirty="0"/>
              <a:t> </a:t>
            </a:r>
          </a:p>
        </p:txBody>
      </p:sp>
      <p:graphicFrame>
        <p:nvGraphicFramePr>
          <p:cNvPr id="6" name="5 Tabla"/>
          <p:cNvGraphicFramePr>
            <a:graphicFrameLocks noGrp="1"/>
          </p:cNvGraphicFramePr>
          <p:nvPr/>
        </p:nvGraphicFramePr>
        <p:xfrm>
          <a:off x="549275" y="765175"/>
          <a:ext cx="8137524" cy="2468718"/>
        </p:xfrm>
        <a:graphic>
          <a:graphicData uri="http://schemas.openxmlformats.org/drawingml/2006/table">
            <a:tbl>
              <a:tblPr firstRow="1" bandRow="1">
                <a:tableStyleId>{5C22544A-7EE6-4342-B048-85BDC9FD1C3A}</a:tableStyleId>
              </a:tblPr>
              <a:tblGrid>
                <a:gridCol w="2712508"/>
                <a:gridCol w="2712508"/>
                <a:gridCol w="2712508"/>
              </a:tblGrid>
              <a:tr h="365686">
                <a:tc>
                  <a:txBody>
                    <a:bodyPr/>
                    <a:lstStyle/>
                    <a:p>
                      <a:r>
                        <a:rPr lang="es-ES" sz="1800" dirty="0" smtClean="0"/>
                        <a:t>Etapas</a:t>
                      </a:r>
                    </a:p>
                  </a:txBody>
                  <a:tcPr marL="91447" marR="91447" marT="45693" marB="45693"/>
                </a:tc>
                <a:tc>
                  <a:txBody>
                    <a:bodyPr/>
                    <a:lstStyle/>
                    <a:p>
                      <a:r>
                        <a:rPr lang="es-ES" sz="1800" dirty="0" smtClean="0"/>
                        <a:t>Modelo</a:t>
                      </a:r>
                      <a:r>
                        <a:rPr lang="es-ES" sz="1800" baseline="0" dirty="0" smtClean="0"/>
                        <a:t>  Monolingüe</a:t>
                      </a:r>
                      <a:endParaRPr lang="es-ES" sz="1800" dirty="0"/>
                    </a:p>
                  </a:txBody>
                  <a:tcPr marL="91447" marR="91447" marT="45693" marB="45693"/>
                </a:tc>
                <a:tc>
                  <a:txBody>
                    <a:bodyPr/>
                    <a:lstStyle/>
                    <a:p>
                      <a:r>
                        <a:rPr lang="es-ES" sz="1800" dirty="0" smtClean="0"/>
                        <a:t>Modelo Bilingüe</a:t>
                      </a:r>
                      <a:endParaRPr lang="es-ES" sz="1800" dirty="0"/>
                    </a:p>
                  </a:txBody>
                  <a:tcPr marL="91447" marR="91447" marT="45693" marB="45693"/>
                </a:tc>
              </a:tr>
              <a:tr h="1462889">
                <a:tc>
                  <a:txBody>
                    <a:bodyPr/>
                    <a:lstStyle/>
                    <a:p>
                      <a:r>
                        <a:rPr lang="es-ES" sz="1800" b="1" dirty="0" smtClean="0">
                          <a:solidFill>
                            <a:srgbClr val="0070C0"/>
                          </a:solidFill>
                        </a:rPr>
                        <a:t>INFANTIL Y PRIMARIA</a:t>
                      </a:r>
                      <a:endParaRPr lang="es-ES" sz="1800" b="1" dirty="0">
                        <a:solidFill>
                          <a:srgbClr val="0070C0"/>
                        </a:solidFill>
                      </a:endParaRPr>
                    </a:p>
                  </a:txBody>
                  <a:tcPr marL="91447" marR="91447" marT="45693" marB="45693"/>
                </a:tc>
                <a:tc>
                  <a:txBody>
                    <a:bodyPr/>
                    <a:lstStyle/>
                    <a:p>
                      <a:r>
                        <a:rPr lang="es-ES" sz="1800" b="1" dirty="0" smtClean="0">
                          <a:solidFill>
                            <a:srgbClr val="00B050"/>
                          </a:solidFill>
                        </a:rPr>
                        <a:t>Logopeda</a:t>
                      </a:r>
                    </a:p>
                    <a:p>
                      <a:r>
                        <a:rPr lang="es-ES" sz="1800" b="1" dirty="0" smtClean="0">
                          <a:solidFill>
                            <a:srgbClr val="00B050"/>
                          </a:solidFill>
                        </a:rPr>
                        <a:t>Profesor Pt o de </a:t>
                      </a:r>
                      <a:r>
                        <a:rPr lang="es-ES" sz="1800" b="1" dirty="0" err="1" smtClean="0">
                          <a:solidFill>
                            <a:srgbClr val="00B050"/>
                          </a:solidFill>
                        </a:rPr>
                        <a:t>Aud</a:t>
                      </a:r>
                      <a:r>
                        <a:rPr lang="es-ES" sz="1800" b="1" dirty="0" smtClean="0">
                          <a:solidFill>
                            <a:srgbClr val="00B050"/>
                          </a:solidFill>
                        </a:rPr>
                        <a:t>. Y </a:t>
                      </a:r>
                      <a:r>
                        <a:rPr lang="es-ES" sz="1800" b="1" dirty="0" err="1" smtClean="0">
                          <a:solidFill>
                            <a:srgbClr val="00B050"/>
                          </a:solidFill>
                        </a:rPr>
                        <a:t>Leng</a:t>
                      </a:r>
                      <a:r>
                        <a:rPr lang="es-ES" sz="1800" b="1" dirty="0" smtClean="0">
                          <a:solidFill>
                            <a:srgbClr val="00B050"/>
                          </a:solidFill>
                        </a:rPr>
                        <a:t>.</a:t>
                      </a:r>
                      <a:endParaRPr lang="es-ES" sz="1800" b="1" dirty="0">
                        <a:solidFill>
                          <a:srgbClr val="00B050"/>
                        </a:solidFill>
                      </a:endParaRPr>
                    </a:p>
                  </a:txBody>
                  <a:tcPr marL="91447" marR="91447" marT="45693" marB="45693"/>
                </a:tc>
                <a:tc>
                  <a:txBody>
                    <a:bodyPr/>
                    <a:lstStyle/>
                    <a:p>
                      <a:r>
                        <a:rPr lang="es-ES" sz="1800" b="1" dirty="0" smtClean="0">
                          <a:solidFill>
                            <a:srgbClr val="00B050"/>
                          </a:solidFill>
                        </a:rPr>
                        <a:t>Profesores de sordos (con LS) </a:t>
                      </a:r>
                    </a:p>
                    <a:p>
                      <a:pPr marL="0" marR="0" indent="0" algn="l" defTabSz="914400" rtl="0" eaLnBrk="1" fontAlgn="auto" latinLnBrk="0" hangingPunct="1">
                        <a:lnSpc>
                          <a:spcPct val="100000"/>
                        </a:lnSpc>
                        <a:spcBef>
                          <a:spcPts val="0"/>
                        </a:spcBef>
                        <a:spcAft>
                          <a:spcPts val="0"/>
                        </a:spcAft>
                        <a:buClrTx/>
                        <a:buSzTx/>
                        <a:buFontTx/>
                        <a:buNone/>
                        <a:tabLst/>
                        <a:defRPr/>
                      </a:pPr>
                      <a:r>
                        <a:rPr lang="es-ES" sz="1800" b="1" dirty="0" smtClean="0">
                          <a:solidFill>
                            <a:srgbClr val="00B050"/>
                          </a:solidFill>
                        </a:rPr>
                        <a:t>Logopeda</a:t>
                      </a:r>
                    </a:p>
                    <a:p>
                      <a:endParaRPr lang="es-ES" sz="1800" dirty="0" smtClean="0"/>
                    </a:p>
                    <a:p>
                      <a:endParaRPr lang="es-ES" sz="1800" dirty="0"/>
                    </a:p>
                  </a:txBody>
                  <a:tcPr marL="91447" marR="91447" marT="45693" marB="45693"/>
                </a:tc>
              </a:tr>
              <a:tr h="639987">
                <a:tc>
                  <a:txBody>
                    <a:bodyPr/>
                    <a:lstStyle/>
                    <a:p>
                      <a:r>
                        <a:rPr lang="es-ES" sz="1800" b="1" dirty="0" smtClean="0">
                          <a:solidFill>
                            <a:srgbClr val="0070C0"/>
                          </a:solidFill>
                        </a:rPr>
                        <a:t>ESO</a:t>
                      </a:r>
                      <a:endParaRPr lang="es-ES" sz="1800" b="1" dirty="0">
                        <a:solidFill>
                          <a:srgbClr val="0070C0"/>
                        </a:solidFill>
                      </a:endParaRPr>
                    </a:p>
                  </a:txBody>
                  <a:tcPr marL="91447" marR="91447" marT="45693" marB="4569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1" dirty="0" smtClean="0">
                          <a:solidFill>
                            <a:srgbClr val="00B050"/>
                          </a:solidFill>
                        </a:rPr>
                        <a:t>                               Tutoría</a:t>
                      </a:r>
                      <a:endParaRPr lang="es-ES" sz="1800" b="1" dirty="0">
                        <a:solidFill>
                          <a:srgbClr val="00B050"/>
                        </a:solidFill>
                      </a:endParaRPr>
                    </a:p>
                  </a:txBody>
                  <a:tcPr marL="91447" marR="91447" marT="45693" marB="4569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1" dirty="0" smtClean="0">
                          <a:solidFill>
                            <a:srgbClr val="00B050"/>
                          </a:solidFill>
                        </a:rPr>
                        <a:t> compartida (</a:t>
                      </a:r>
                      <a:r>
                        <a:rPr lang="es-ES" sz="1800" b="1" dirty="0" err="1" smtClean="0">
                          <a:solidFill>
                            <a:srgbClr val="00B050"/>
                          </a:solidFill>
                        </a:rPr>
                        <a:t>ls</a:t>
                      </a:r>
                      <a:r>
                        <a:rPr lang="es-ES" sz="1800" b="1" dirty="0" smtClean="0">
                          <a:solidFill>
                            <a:srgbClr val="00B050"/>
                          </a:solidFill>
                        </a:rPr>
                        <a:t>-lo)</a:t>
                      </a:r>
                    </a:p>
                    <a:p>
                      <a:endParaRPr lang="es-ES" sz="1800" b="1" dirty="0">
                        <a:solidFill>
                          <a:srgbClr val="00B050"/>
                        </a:solidFill>
                      </a:endParaRPr>
                    </a:p>
                  </a:txBody>
                  <a:tcPr marL="91447" marR="91447" marT="45693" marB="45693"/>
                </a:tc>
              </a:tr>
            </a:tbl>
          </a:graphicData>
        </a:graphic>
      </p:graphicFrame>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395288" y="549275"/>
            <a:ext cx="8353425" cy="5878513"/>
          </a:xfrm>
          <a:prstGeom prst="rect">
            <a:avLst/>
          </a:prstGeom>
        </p:spPr>
        <p:txBody>
          <a:bodyPr>
            <a:spAutoFit/>
          </a:bodyPr>
          <a:lstStyle/>
          <a:p>
            <a:pPr>
              <a:defRPr/>
            </a:pPr>
            <a:endParaRPr lang="es-ES" sz="16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a:p>
            <a:pPr>
              <a:defRPr/>
            </a:pPr>
            <a:r>
              <a:rPr lang="es-ES" sz="16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B.- INCLUSIÓN INDIVIDUAL</a:t>
            </a:r>
          </a:p>
          <a:p>
            <a:pPr>
              <a:defRPr/>
            </a:pPr>
            <a:endParaRPr lang="es-ES" sz="1400" b="1" dirty="0"/>
          </a:p>
          <a:p>
            <a:pPr>
              <a:defRPr/>
            </a:pPr>
            <a:endParaRPr lang="es-ES" sz="1400" b="1" dirty="0"/>
          </a:p>
          <a:p>
            <a:pPr>
              <a:defRPr/>
            </a:pPr>
            <a:endParaRPr lang="es-ES" sz="1400" b="1" dirty="0"/>
          </a:p>
          <a:p>
            <a:pPr>
              <a:defRPr/>
            </a:pPr>
            <a:endParaRPr lang="es-ES" sz="1400" b="1" dirty="0"/>
          </a:p>
          <a:p>
            <a:pPr>
              <a:defRPr/>
            </a:pPr>
            <a:endParaRPr lang="es-ES" sz="1400" b="1" dirty="0"/>
          </a:p>
          <a:p>
            <a:pPr>
              <a:defRPr/>
            </a:pPr>
            <a:endParaRPr lang="es-ES" sz="1400" dirty="0"/>
          </a:p>
          <a:p>
            <a:pPr>
              <a:defRPr/>
            </a:pPr>
            <a:endParaRPr lang="es-ES" sz="1400" dirty="0"/>
          </a:p>
          <a:p>
            <a:pPr>
              <a:defRPr/>
            </a:pPr>
            <a:endParaRPr lang="es-ES" sz="1400" dirty="0"/>
          </a:p>
          <a:p>
            <a:pPr>
              <a:defRPr/>
            </a:pPr>
            <a:endParaRPr lang="es-ES" sz="1400" dirty="0"/>
          </a:p>
          <a:p>
            <a:pPr>
              <a:defRPr/>
            </a:pPr>
            <a:endParaRPr lang="es-ES" sz="1400" dirty="0"/>
          </a:p>
          <a:p>
            <a:pPr>
              <a:defRPr/>
            </a:pPr>
            <a:endParaRPr lang="es-ES" sz="1400" dirty="0"/>
          </a:p>
          <a:p>
            <a:pPr>
              <a:defRPr/>
            </a:pPr>
            <a:endParaRPr lang="es-ES" sz="1400" dirty="0"/>
          </a:p>
          <a:p>
            <a:pPr>
              <a:defRPr/>
            </a:pPr>
            <a:endParaRPr lang="es-ES" sz="1400" dirty="0"/>
          </a:p>
          <a:p>
            <a:pPr>
              <a:defRPr/>
            </a:pPr>
            <a:endParaRPr lang="es-ES" sz="1400" dirty="0"/>
          </a:p>
          <a:p>
            <a:pPr>
              <a:defRPr/>
            </a:pPr>
            <a:endParaRPr lang="es-ES" sz="1400" dirty="0"/>
          </a:p>
          <a:p>
            <a:pPr>
              <a:defRPr/>
            </a:pPr>
            <a:endParaRPr lang="es-ES" sz="1400" dirty="0"/>
          </a:p>
          <a:p>
            <a:pPr>
              <a:defRPr/>
            </a:pPr>
            <a:r>
              <a:rPr lang="es-ES" sz="16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Características de la modalidad:</a:t>
            </a:r>
          </a:p>
          <a:p>
            <a:pPr>
              <a:defRPr/>
            </a:pPr>
            <a:endParaRPr lang="es-ES" sz="16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Wingdings" panose="05000000000000000000" pitchFamily="2" charset="2"/>
              <a:buChar char="§"/>
              <a:defRPr/>
            </a:pPr>
            <a:r>
              <a:rPr lang="es-ES" sz="14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Desarrollo de escolarización en aula ordinaria a tiempo total</a:t>
            </a:r>
          </a:p>
          <a:p>
            <a:pPr marL="285750" indent="-285750">
              <a:buFont typeface="Wingdings" panose="05000000000000000000" pitchFamily="2" charset="2"/>
              <a:buChar char="§"/>
              <a:defRPr/>
            </a:pPr>
            <a:r>
              <a:rPr lang="es-ES" sz="14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Enseñanza en lengua oral (euskera o castellano) </a:t>
            </a:r>
          </a:p>
          <a:p>
            <a:pPr marL="285750" indent="-285750">
              <a:buFont typeface="Wingdings" panose="05000000000000000000" pitchFamily="2" charset="2"/>
              <a:buChar char="§"/>
              <a:defRPr/>
            </a:pPr>
            <a:r>
              <a:rPr lang="es-ES" sz="14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Refuerzos y apoyos por parte del profesorado de apoyo del centro</a:t>
            </a:r>
          </a:p>
          <a:p>
            <a:pPr marL="285750" indent="-285750">
              <a:buFont typeface="Wingdings" panose="05000000000000000000" pitchFamily="2" charset="2"/>
              <a:buChar char="§"/>
              <a:defRPr/>
            </a:pPr>
            <a:r>
              <a:rPr lang="es-ES" sz="14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Logopeda para habilitación oral.</a:t>
            </a:r>
          </a:p>
          <a:p>
            <a:pPr>
              <a:defRPr/>
            </a:pPr>
            <a:r>
              <a:rPr lang="es-ES" sz="14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 </a:t>
            </a:r>
          </a:p>
          <a:p>
            <a:pPr>
              <a:defRPr/>
            </a:pPr>
            <a:r>
              <a:rPr lang="es-ES" dirty="0"/>
              <a:t> </a:t>
            </a:r>
          </a:p>
        </p:txBody>
      </p:sp>
      <p:graphicFrame>
        <p:nvGraphicFramePr>
          <p:cNvPr id="2" name="1 Tabla"/>
          <p:cNvGraphicFramePr>
            <a:graphicFrameLocks noGrp="1"/>
          </p:cNvGraphicFramePr>
          <p:nvPr/>
        </p:nvGraphicFramePr>
        <p:xfrm>
          <a:off x="468313" y="1196975"/>
          <a:ext cx="8207375" cy="3108624"/>
        </p:xfrm>
        <a:graphic>
          <a:graphicData uri="http://schemas.openxmlformats.org/drawingml/2006/table">
            <a:tbl>
              <a:tblPr firstRow="1" bandRow="1">
                <a:tableStyleId>{5C22544A-7EE6-4342-B048-85BDC9FD1C3A}</a:tableStyleId>
              </a:tblPr>
              <a:tblGrid>
                <a:gridCol w="3683550"/>
                <a:gridCol w="4523825"/>
              </a:tblGrid>
              <a:tr h="639936">
                <a:tc>
                  <a:txBody>
                    <a:bodyPr/>
                    <a:lstStyle/>
                    <a:p>
                      <a:r>
                        <a:rPr lang="es-ES" sz="1800" dirty="0" smtClean="0"/>
                        <a:t>Etapas</a:t>
                      </a:r>
                      <a:endParaRPr lang="es-ES" sz="1800" dirty="0"/>
                    </a:p>
                  </a:txBody>
                  <a:tcPr marL="91423" marR="91423" marT="45678" marB="4567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dirty="0" smtClean="0"/>
                        <a:t>Modelo</a:t>
                      </a:r>
                      <a:r>
                        <a:rPr lang="es-ES" sz="1800" baseline="0" dirty="0" smtClean="0"/>
                        <a:t>  Monolingüe</a:t>
                      </a:r>
                      <a:endParaRPr lang="es-ES" sz="1800" dirty="0" smtClean="0"/>
                    </a:p>
                    <a:p>
                      <a:endParaRPr lang="es-ES" sz="1800" dirty="0"/>
                    </a:p>
                  </a:txBody>
                  <a:tcPr marL="91423" marR="91423" marT="45678" marB="45678"/>
                </a:tc>
              </a:tr>
              <a:tr h="639936">
                <a:tc>
                  <a:txBody>
                    <a:bodyPr/>
                    <a:lstStyle/>
                    <a:p>
                      <a:r>
                        <a:rPr lang="es-ES" sz="1800" b="1" dirty="0" smtClean="0">
                          <a:solidFill>
                            <a:srgbClr val="0070C0"/>
                          </a:solidFill>
                        </a:rPr>
                        <a:t>INFANTIL Y PRIMARIA</a:t>
                      </a:r>
                      <a:endParaRPr lang="es-ES" sz="1800" b="1" dirty="0">
                        <a:solidFill>
                          <a:srgbClr val="0070C0"/>
                        </a:solidFill>
                      </a:endParaRPr>
                    </a:p>
                  </a:txBody>
                  <a:tcPr marL="91423" marR="91423" marT="45678" marB="45678"/>
                </a:tc>
                <a:tc>
                  <a:txBody>
                    <a:bodyPr/>
                    <a:lstStyle/>
                    <a:p>
                      <a:r>
                        <a:rPr lang="es-ES" sz="1800" b="1" dirty="0" smtClean="0">
                          <a:solidFill>
                            <a:srgbClr val="00B050"/>
                          </a:solidFill>
                        </a:rPr>
                        <a:t>Logopeda (itinerante) </a:t>
                      </a:r>
                    </a:p>
                    <a:p>
                      <a:r>
                        <a:rPr lang="es-ES" sz="1800" b="1" dirty="0" smtClean="0">
                          <a:solidFill>
                            <a:srgbClr val="00B050"/>
                          </a:solidFill>
                        </a:rPr>
                        <a:t>Profesorado de P. T. o de Audición y Lenguaje </a:t>
                      </a:r>
                      <a:endParaRPr lang="es-ES" sz="1800" b="1" dirty="0">
                        <a:solidFill>
                          <a:srgbClr val="00B050"/>
                        </a:solidFill>
                      </a:endParaRPr>
                    </a:p>
                  </a:txBody>
                  <a:tcPr marL="91423" marR="91423" marT="45678" marB="45678"/>
                </a:tc>
              </a:tr>
              <a:tr h="914226">
                <a:tc>
                  <a:txBody>
                    <a:bodyPr/>
                    <a:lstStyle/>
                    <a:p>
                      <a:r>
                        <a:rPr lang="es-ES" sz="1800" b="1" dirty="0" smtClean="0">
                          <a:solidFill>
                            <a:srgbClr val="0070C0"/>
                          </a:solidFill>
                        </a:rPr>
                        <a:t>ESO</a:t>
                      </a:r>
                      <a:endParaRPr lang="es-ES" sz="1800" b="1" dirty="0">
                        <a:solidFill>
                          <a:srgbClr val="0070C0"/>
                        </a:solidFill>
                      </a:endParaRPr>
                    </a:p>
                  </a:txBody>
                  <a:tcPr marL="91423" marR="91423" marT="45678" marB="4567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1" dirty="0" smtClean="0">
                          <a:solidFill>
                            <a:srgbClr val="00B050"/>
                          </a:solidFill>
                        </a:rPr>
                        <a:t>Intérprete de Lengua de Signos (si alumno/a sabe LS)</a:t>
                      </a:r>
                    </a:p>
                    <a:p>
                      <a:endParaRPr lang="es-ES" sz="1800" b="1" dirty="0">
                        <a:solidFill>
                          <a:srgbClr val="00B050"/>
                        </a:solidFill>
                      </a:endParaRPr>
                    </a:p>
                  </a:txBody>
                  <a:tcPr marL="91423" marR="91423" marT="45678" marB="45678"/>
                </a:tc>
              </a:tr>
              <a:tr h="914226">
                <a:tc>
                  <a:txBody>
                    <a:bodyPr/>
                    <a:lstStyle/>
                    <a:p>
                      <a:r>
                        <a:rPr lang="es-ES" sz="1800" b="1" dirty="0" smtClean="0">
                          <a:solidFill>
                            <a:srgbClr val="0070C0"/>
                          </a:solidFill>
                        </a:rPr>
                        <a:t>POSTOBLIGATORIA</a:t>
                      </a:r>
                      <a:endParaRPr lang="es-ES" sz="1800" b="1" dirty="0">
                        <a:solidFill>
                          <a:srgbClr val="0070C0"/>
                        </a:solidFill>
                      </a:endParaRPr>
                    </a:p>
                  </a:txBody>
                  <a:tcPr marL="91423" marR="91423" marT="45678" marB="4567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1" dirty="0" smtClean="0">
                          <a:solidFill>
                            <a:srgbClr val="00B050"/>
                          </a:solidFill>
                        </a:rPr>
                        <a:t>Intérprete de Lengua de Signos (si alumno/a sabe LS)</a:t>
                      </a:r>
                    </a:p>
                    <a:p>
                      <a:endParaRPr lang="es-ES" sz="1800" b="1" dirty="0">
                        <a:solidFill>
                          <a:srgbClr val="00B050"/>
                        </a:solidFill>
                      </a:endParaRPr>
                    </a:p>
                  </a:txBody>
                  <a:tcPr marL="91423" marR="91423" marT="45678" marB="45678"/>
                </a:tc>
              </a:tr>
            </a:tbl>
          </a:graphicData>
        </a:graphic>
      </p:graphicFrame>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Rectángulo"/>
          <p:cNvSpPr>
            <a:spLocks noChangeArrowheads="1"/>
          </p:cNvSpPr>
          <p:nvPr/>
        </p:nvSpPr>
        <p:spPr bwMode="auto">
          <a:xfrm>
            <a:off x="558800" y="188913"/>
            <a:ext cx="84248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b="1">
              <a:latin typeface="Verdana" pitchFamily="34" charset="0"/>
            </a:endParaRPr>
          </a:p>
          <a:p>
            <a:pPr>
              <a:spcBef>
                <a:spcPct val="0"/>
              </a:spcBef>
              <a:buFontTx/>
              <a:buNone/>
            </a:pPr>
            <a:endParaRPr lang="es-ES" altLang="es-ES" sz="1800" b="1">
              <a:latin typeface="Verdana" pitchFamily="34" charset="0"/>
            </a:endParaRPr>
          </a:p>
          <a:p>
            <a:pPr>
              <a:spcBef>
                <a:spcPct val="0"/>
              </a:spcBef>
              <a:buFontTx/>
              <a:buNone/>
            </a:pPr>
            <a:endParaRPr lang="es-ES" altLang="es-ES" sz="1800" b="1">
              <a:latin typeface="Verdana" pitchFamily="34" charset="0"/>
            </a:endParaRPr>
          </a:p>
        </p:txBody>
      </p:sp>
      <p:sp>
        <p:nvSpPr>
          <p:cNvPr id="5" name="4 Rectángulo"/>
          <p:cNvSpPr/>
          <p:nvPr/>
        </p:nvSpPr>
        <p:spPr>
          <a:xfrm>
            <a:off x="323850" y="296863"/>
            <a:ext cx="8496300" cy="708025"/>
          </a:xfrm>
          <a:prstGeom prst="rect">
            <a:avLst/>
          </a:prstGeom>
        </p:spPr>
        <p:txBody>
          <a:bodyPr>
            <a:spAutoFit/>
          </a:bodyPr>
          <a:lstStyle/>
          <a:p>
            <a:pPr>
              <a:defRPr/>
            </a:pPr>
            <a:r>
              <a:rPr lang="es-ES" altLang="es-ES" sz="4000" b="1" dirty="0">
                <a:solidFill>
                  <a:schemeClr val="accent5">
                    <a:lumMod val="50000"/>
                  </a:schemeClr>
                </a:solidFill>
                <a:latin typeface="Verdana" pitchFamily="34" charset="0"/>
              </a:rPr>
              <a:t>Hacia dónde vamos????</a:t>
            </a:r>
            <a:endParaRPr lang="es-ES" sz="4000" b="1" dirty="0">
              <a:solidFill>
                <a:schemeClr val="accent5">
                  <a:lumMod val="50000"/>
                </a:schemeClr>
              </a:solidFill>
            </a:endParaRPr>
          </a:p>
        </p:txBody>
      </p:sp>
      <p:sp>
        <p:nvSpPr>
          <p:cNvPr id="25605" name="2 CuadroTexto"/>
          <p:cNvSpPr txBox="1">
            <a:spLocks noChangeArrowheads="1"/>
          </p:cNvSpPr>
          <p:nvPr/>
        </p:nvSpPr>
        <p:spPr bwMode="auto">
          <a:xfrm>
            <a:off x="468313" y="1700213"/>
            <a:ext cx="7632700"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defRPr/>
            </a:pPr>
            <a:r>
              <a:rPr lang="es-ES" altLang="es-ES" sz="2000" b="1" dirty="0" smtClean="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2015-2018</a:t>
            </a:r>
            <a:r>
              <a:rPr lang="es-ES" altLang="es-ES" sz="1800" dirty="0" smtClean="0">
                <a:solidFill>
                  <a:schemeClr val="accent5">
                    <a:lumMod val="50000"/>
                  </a:schemeClr>
                </a:solidFill>
                <a:latin typeface="Arial" charset="0"/>
              </a:rPr>
              <a:t>                   </a:t>
            </a:r>
            <a:r>
              <a:rPr lang="es-ES" altLang="es-ES" sz="1800" b="1" dirty="0" smtClean="0">
                <a:solidFill>
                  <a:schemeClr val="accent5">
                    <a:lumMod val="50000"/>
                  </a:schemeClr>
                </a:solidFill>
                <a:latin typeface="Arial" panose="020B0604020202020204" pitchFamily="34" charset="0"/>
                <a:ea typeface="Verdana" panose="020B0604030504040204" pitchFamily="34" charset="0"/>
                <a:cs typeface="Arial" panose="020B0604020202020204" pitchFamily="34" charset="0"/>
              </a:rPr>
              <a:t>Comisión para la revisión de la respuesta educativa al alumnado con discapacidad auditiva.</a:t>
            </a:r>
          </a:p>
          <a:p>
            <a:pPr>
              <a:spcBef>
                <a:spcPct val="0"/>
              </a:spcBef>
              <a:buFontTx/>
              <a:buNone/>
              <a:defRPr/>
            </a:pPr>
            <a:endParaRPr lang="es-ES" altLang="es-ES" sz="1800" dirty="0" smtClean="0">
              <a:solidFill>
                <a:schemeClr val="accent5">
                  <a:lumMod val="50000"/>
                </a:schemeClr>
              </a:solidFill>
              <a:latin typeface="Arial" charset="0"/>
            </a:endParaRPr>
          </a:p>
          <a:p>
            <a:pPr>
              <a:spcBef>
                <a:spcPct val="0"/>
              </a:spcBef>
              <a:buFontTx/>
              <a:buNone/>
              <a:defRPr/>
            </a:pPr>
            <a:r>
              <a:rPr lang="es-ES" altLang="es-ES" sz="1800" b="1" dirty="0" smtClean="0">
                <a:solidFill>
                  <a:schemeClr val="accent5">
                    <a:lumMod val="50000"/>
                  </a:schemeClr>
                </a:solidFill>
                <a:latin typeface="Arial" charset="0"/>
              </a:rPr>
              <a:t>- Revisión de la figura del /la ILS-GI y su ubicación en las  distintas etapas escolares.</a:t>
            </a:r>
          </a:p>
        </p:txBody>
      </p:sp>
      <p:pic>
        <p:nvPicPr>
          <p:cNvPr id="27653" name="Picture 2" descr="Resultado de imagen de revisió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2990850"/>
            <a:ext cx="273685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Flecha derecha"/>
          <p:cNvSpPr/>
          <p:nvPr/>
        </p:nvSpPr>
        <p:spPr>
          <a:xfrm>
            <a:off x="2298700" y="1755775"/>
            <a:ext cx="977900" cy="2428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pic>
        <p:nvPicPr>
          <p:cNvPr id="276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4588" y="296863"/>
            <a:ext cx="1370012" cy="900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Rectángulo"/>
          <p:cNvSpPr>
            <a:spLocks noChangeArrowheads="1"/>
          </p:cNvSpPr>
          <p:nvPr/>
        </p:nvSpPr>
        <p:spPr bwMode="auto">
          <a:xfrm>
            <a:off x="558800" y="188913"/>
            <a:ext cx="84248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b="1">
              <a:latin typeface="Verdana" pitchFamily="34" charset="0"/>
            </a:endParaRPr>
          </a:p>
          <a:p>
            <a:pPr>
              <a:spcBef>
                <a:spcPct val="0"/>
              </a:spcBef>
              <a:buFontTx/>
              <a:buNone/>
            </a:pPr>
            <a:endParaRPr lang="es-ES" altLang="es-ES" sz="1800" b="1">
              <a:latin typeface="Verdana" pitchFamily="34" charset="0"/>
            </a:endParaRPr>
          </a:p>
          <a:p>
            <a:pPr>
              <a:spcBef>
                <a:spcPct val="0"/>
              </a:spcBef>
              <a:buFontTx/>
              <a:buNone/>
            </a:pPr>
            <a:endParaRPr lang="es-ES" altLang="es-ES" sz="1800" b="1">
              <a:latin typeface="Verdana" pitchFamily="34" charset="0"/>
            </a:endParaRPr>
          </a:p>
        </p:txBody>
      </p:sp>
      <p:sp>
        <p:nvSpPr>
          <p:cNvPr id="5" name="4 Rectángulo"/>
          <p:cNvSpPr/>
          <p:nvPr/>
        </p:nvSpPr>
        <p:spPr>
          <a:xfrm>
            <a:off x="304800" y="296863"/>
            <a:ext cx="8497888" cy="708025"/>
          </a:xfrm>
          <a:prstGeom prst="rect">
            <a:avLst/>
          </a:prstGeom>
        </p:spPr>
        <p:txBody>
          <a:bodyPr>
            <a:spAutoFit/>
          </a:bodyPr>
          <a:lstStyle/>
          <a:p>
            <a:pPr>
              <a:defRPr/>
            </a:pPr>
            <a:r>
              <a:rPr lang="es-ES" sz="4000" b="1" dirty="0">
                <a:solidFill>
                  <a:schemeClr val="accent5">
                    <a:lumMod val="50000"/>
                  </a:schemeClr>
                </a:solidFill>
                <a:latin typeface="Verdana" pitchFamily="34" charset="0"/>
              </a:rPr>
              <a:t>Mientras… qué ha ocurrido?</a:t>
            </a:r>
            <a:endParaRPr lang="es-ES" sz="4000" b="1" dirty="0">
              <a:solidFill>
                <a:schemeClr val="accent5">
                  <a:lumMod val="50000"/>
                </a:schemeClr>
              </a:solidFill>
            </a:endParaRPr>
          </a:p>
        </p:txBody>
      </p:sp>
      <p:sp>
        <p:nvSpPr>
          <p:cNvPr id="3" name="2 Rectángulo"/>
          <p:cNvSpPr/>
          <p:nvPr/>
        </p:nvSpPr>
        <p:spPr>
          <a:xfrm>
            <a:off x="179388" y="1206500"/>
            <a:ext cx="8785225" cy="4802188"/>
          </a:xfrm>
          <a:prstGeom prst="rect">
            <a:avLst/>
          </a:prstGeom>
        </p:spPr>
        <p:txBody>
          <a:bodyPr>
            <a:spAutoFit/>
          </a:bodyPr>
          <a:lstStyle/>
          <a:p>
            <a:pPr algn="just">
              <a:defRPr/>
            </a:pPr>
            <a:r>
              <a:rPr lang="es-ES"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La Comisión Paritaria del Convenio Colectivo del Personal Laboral Docente y Educativo, acordó someter a una Mesa Técnica la reflexión y debate en torno a la categoría profesional "Intérprete de Lengua de Signos (ILS)“</a:t>
            </a:r>
          </a:p>
          <a:p>
            <a:pPr>
              <a:defRPr/>
            </a:pPr>
            <a:endParaRPr lang="es-ES"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a:p>
            <a:pPr algn="just">
              <a:defRPr/>
            </a:pPr>
            <a:r>
              <a:rPr lang="es-ES"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La Mesa Técnica se  reunió en 2 sesiones en enero y  febrero de 2016, y  finalizó su trabajo con un acuerdo unánime.</a:t>
            </a:r>
          </a:p>
          <a:p>
            <a:pPr>
              <a:defRPr/>
            </a:pPr>
            <a:r>
              <a:rPr lang="es-ES"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 </a:t>
            </a:r>
          </a:p>
          <a:p>
            <a:pPr>
              <a:defRPr/>
            </a:pPr>
            <a:endParaRPr lang="es-ES"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a:p>
            <a:pPr algn="just">
              <a:defRPr/>
            </a:pPr>
            <a:r>
              <a:rPr lang="es-ES"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La Comisión Paritaria, en reunión de 2 de marzo de 2016, tras análisis y valoración de las conclusiones  alcanzadas en la Mesa Técnica sobre la citada categoría profesional, dio su aprobación unánime y, como manifestación expresa de su conformidad, procedió a la suscripción del mismo. </a:t>
            </a:r>
          </a:p>
          <a:p>
            <a:pPr>
              <a:defRPr/>
            </a:pPr>
            <a:endParaRPr lang="es-ES"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a:p>
            <a:pPr>
              <a:defRPr/>
            </a:pPr>
            <a:r>
              <a:rPr lang="es-ES"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
            </a:r>
            <a:br>
              <a:rPr lang="es-ES"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br>
            <a:endParaRPr lang="es-ES"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12" name="11 Flecha abajo"/>
          <p:cNvSpPr/>
          <p:nvPr/>
        </p:nvSpPr>
        <p:spPr>
          <a:xfrm>
            <a:off x="4286250" y="3279775"/>
            <a:ext cx="484188" cy="4746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3" name="12 Flecha abajo"/>
          <p:cNvSpPr/>
          <p:nvPr/>
        </p:nvSpPr>
        <p:spPr>
          <a:xfrm>
            <a:off x="4267200" y="2205038"/>
            <a:ext cx="484188" cy="4746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pic>
        <p:nvPicPr>
          <p:cNvPr id="2867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5963" y="4868863"/>
            <a:ext cx="2476500"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68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713" y="5589588"/>
            <a:ext cx="3600450" cy="879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79388" y="333375"/>
            <a:ext cx="8424862" cy="2030413"/>
          </a:xfrm>
          <a:prstGeom prst="rect">
            <a:avLst/>
          </a:prstGeom>
        </p:spPr>
        <p:txBody>
          <a:bodyPr>
            <a:spAutoFit/>
          </a:bodyPr>
          <a:lstStyle/>
          <a:p>
            <a:pPr marL="285750" indent="-285750" algn="just">
              <a:buFont typeface="Wingdings" panose="05000000000000000000" pitchFamily="2" charset="2"/>
              <a:buChar char="§"/>
              <a:defRPr/>
            </a:pPr>
            <a:r>
              <a:rPr lang="es-ES"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En el País Vasco  desde el curso escolar 1999/2000 hay ILS-GI en las aulas con alumnado sordo.</a:t>
            </a:r>
          </a:p>
          <a:p>
            <a:pPr algn="just">
              <a:defRPr/>
            </a:pPr>
            <a:endParaRPr lang="es-ES"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285750" indent="-285750" algn="just">
              <a:buFont typeface="Wingdings" panose="05000000000000000000" pitchFamily="2" charset="2"/>
              <a:buChar char="§"/>
              <a:defRPr/>
            </a:pPr>
            <a:r>
              <a:rPr lang="es-ES"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Desde el curso escolar 2016/2017 las Instrucciones de la directora de innovación educativa y  del director de gestión de personal regulan los aspectos de funcionamiento de este personal.</a:t>
            </a:r>
          </a:p>
        </p:txBody>
      </p:sp>
      <p:pic>
        <p:nvPicPr>
          <p:cNvPr id="29699" name="Picture 2" descr="Resultado de imagen de interpretes de lengua de signos. Nieves Pére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4437063"/>
            <a:ext cx="3489325"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6" descr="C:\Users\ir010333ac\Downloads\vlcsnap-2017-03-13-21h38m44s18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2420938"/>
            <a:ext cx="3327400"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7" descr="C:\Users\ir010333ac\Downloads\20170315_11100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5888" y="2636838"/>
            <a:ext cx="3408362"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700" y="741363"/>
            <a:ext cx="24447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a:xfrm>
            <a:off x="828675" y="333375"/>
            <a:ext cx="8156575" cy="2852738"/>
          </a:xfrm>
        </p:spPr>
        <p:txBody>
          <a:bodyPr tIns="0" bIns="0" anchor="t"/>
          <a:lstStyle/>
          <a:p>
            <a:pPr algn="just">
              <a:defRPr/>
            </a:pPr>
            <a:r>
              <a:rPr sz="3200" b="1" dirty="0" smtClean="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Proceso para la implantación de la figura:</a:t>
            </a:r>
            <a:br>
              <a:rPr sz="3200" b="1" dirty="0" smtClean="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br>
            <a:r>
              <a:rPr sz="3200" b="1" dirty="0" smtClean="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
            </a:r>
            <a:br>
              <a:rPr sz="3200" b="1" dirty="0" smtClean="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br>
            <a:r>
              <a:rPr sz="1800" b="1" dirty="0" smtClean="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Asumir los ILS como personal propio del Gobierno Vasco. La contratación es directa por el Departamento de Educación.</a:t>
            </a:r>
            <a:br>
              <a:rPr sz="1800" b="1" dirty="0" smtClean="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br>
            <a:r>
              <a:rPr sz="1800" b="1" dirty="0" smtClean="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Desde el curso 1999 al 2006 se les contrataba como interinos con la categoría de personal docente.</a:t>
            </a:r>
            <a:endParaRPr altLang="es-ES" sz="3200" b="1" dirty="0" smtClean="0">
              <a:solidFill>
                <a:schemeClr val="accent5">
                  <a:lumMod val="50000"/>
                </a:schemeClr>
              </a:solidFill>
              <a:latin typeface="Verdana" pitchFamily="34" charset="0"/>
              <a:ea typeface="Verdana" panose="020B0604030504040204" pitchFamily="34" charset="0"/>
              <a:cs typeface="Verdana" panose="020B0604030504040204" pitchFamily="34" charset="0"/>
            </a:endParaRPr>
          </a:p>
        </p:txBody>
      </p:sp>
      <p:grpSp>
        <p:nvGrpSpPr>
          <p:cNvPr id="30724" name="Group 23"/>
          <p:cNvGrpSpPr>
            <a:grpSpLocks/>
          </p:cNvGrpSpPr>
          <p:nvPr/>
        </p:nvGrpSpPr>
        <p:grpSpPr bwMode="auto">
          <a:xfrm>
            <a:off x="447675" y="2636838"/>
            <a:ext cx="2057400" cy="2708275"/>
            <a:chOff x="6324600" y="1587511"/>
            <a:chExt cx="2057400" cy="2708593"/>
          </a:xfrm>
        </p:grpSpPr>
        <p:sp>
          <p:nvSpPr>
            <p:cNvPr id="9" name="Oval 4"/>
            <p:cNvSpPr/>
            <p:nvPr/>
          </p:nvSpPr>
          <p:spPr>
            <a:xfrm>
              <a:off x="6324600" y="1953643"/>
              <a:ext cx="2057400" cy="2057400"/>
            </a:xfrm>
            <a:prstGeom prst="ellipse">
              <a:avLst/>
            </a:prstGeom>
            <a:gradFill flip="none" rotWithShape="1">
              <a:gsLst>
                <a:gs pos="5000">
                  <a:srgbClr val="84D830"/>
                </a:gs>
                <a:gs pos="48000">
                  <a:srgbClr val="7BCF27"/>
                </a:gs>
                <a:gs pos="100000">
                  <a:srgbClr val="56901C"/>
                </a:gs>
              </a:gsLst>
              <a:path path="circle">
                <a:fillToRect l="50000" t="50000" r="50000" b="50000"/>
              </a:path>
              <a:tileRect/>
            </a:gradFill>
            <a:ln w="5080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
                <a:t>             </a:t>
              </a:r>
            </a:p>
          </p:txBody>
        </p:sp>
        <p:sp>
          <p:nvSpPr>
            <p:cNvPr id="11" name="TextBox 16"/>
            <p:cNvSpPr txBox="1"/>
            <p:nvPr/>
          </p:nvSpPr>
          <p:spPr>
            <a:xfrm>
              <a:off x="6721604" y="1587511"/>
              <a:ext cx="1219200" cy="2708593"/>
            </a:xfrm>
            <a:prstGeom prst="rect">
              <a:avLst/>
            </a:prstGeom>
            <a:noFill/>
          </p:spPr>
          <p:txBody>
            <a:bodyPr>
              <a:spAutoFit/>
            </a:bodyPr>
            <a:lstStyle/>
            <a:p>
              <a:pPr eaLnBrk="1" fontAlgn="auto" hangingPunct="1">
                <a:spcBef>
                  <a:spcPts val="0"/>
                </a:spcBef>
                <a:spcAft>
                  <a:spcPts val="0"/>
                </a:spcAft>
                <a:defRPr/>
              </a:pPr>
              <a:r>
                <a:rPr lang="es-ES" sz="17000" b="1" dirty="0">
                  <a:solidFill>
                    <a:srgbClr val="65B131">
                      <a:alpha val="64000"/>
                    </a:srgbClr>
                  </a:solidFill>
                  <a:latin typeface="+mj-lt"/>
                  <a:ea typeface="+mn-ea"/>
                  <a:cs typeface="Arial" pitchFamily="34" charset="0"/>
                </a:rPr>
                <a:t>2</a:t>
              </a:r>
            </a:p>
          </p:txBody>
        </p:sp>
        <p:sp>
          <p:nvSpPr>
            <p:cNvPr id="16" name="Oval 20"/>
            <p:cNvSpPr/>
            <p:nvPr/>
          </p:nvSpPr>
          <p:spPr>
            <a:xfrm>
              <a:off x="6569928" y="2005362"/>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
                <a:t>       </a:t>
              </a:r>
            </a:p>
          </p:txBody>
        </p:sp>
      </p:grpSp>
      <p:pic>
        <p:nvPicPr>
          <p:cNvPr id="30725"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73900" y="3573463"/>
            <a:ext cx="2038350" cy="2238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2484438" y="3702050"/>
            <a:ext cx="4568825" cy="1477963"/>
          </a:xfrm>
          <a:prstGeom prst="rect">
            <a:avLst/>
          </a:prstGeom>
          <a:noFill/>
        </p:spPr>
        <p:txBody>
          <a:bodyPr>
            <a:spAutoFit/>
          </a:bodyPr>
          <a:lstStyle/>
          <a:p>
            <a:pPr algn="just">
              <a:defRPr/>
            </a:pPr>
            <a:r>
              <a:rPr lang="es-ES"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A partir del curso 2006 y en la actualidad la contratación  es eventual (año completo) con la categoría de personal no docente.</a:t>
            </a:r>
            <a:r>
              <a:rPr lang="es-ES" sz="32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
            </a:r>
            <a:br>
              <a:rPr lang="es-ES" sz="32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br>
            <a:endParaRPr lang="es-ES" dirty="0"/>
          </a:p>
        </p:txBody>
      </p:sp>
    </p:spTree>
    <p:custDataLst>
      <p:tags r:id="rId1"/>
    </p:custData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ítulo 1"/>
          <p:cNvSpPr>
            <a:spLocks noGrp="1"/>
          </p:cNvSpPr>
          <p:nvPr>
            <p:ph type="title"/>
          </p:nvPr>
        </p:nvSpPr>
        <p:spPr>
          <a:xfrm>
            <a:off x="323850" y="115888"/>
            <a:ext cx="8507413" cy="1143000"/>
          </a:xfrm>
        </p:spPr>
        <p:txBody>
          <a:bodyPr/>
          <a:lstStyle/>
          <a:p>
            <a:pPr>
              <a:defRPr/>
            </a:pPr>
            <a:r>
              <a:rPr altLang="es-ES" sz="3200" b="1" dirty="0" smtClean="0">
                <a:solidFill>
                  <a:schemeClr val="accent5">
                    <a:lumMod val="50000"/>
                  </a:schemeClr>
                </a:solidFill>
                <a:latin typeface="Verdana" pitchFamily="34" charset="0"/>
              </a:rPr>
              <a:t>Entidad contratante</a:t>
            </a:r>
          </a:p>
        </p:txBody>
      </p:sp>
      <p:graphicFrame>
        <p:nvGraphicFramePr>
          <p:cNvPr id="4" name="3 Marcador de contenido"/>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70" name="Agrupar 4"/>
          <p:cNvGrpSpPr>
            <a:grpSpLocks/>
          </p:cNvGrpSpPr>
          <p:nvPr/>
        </p:nvGrpSpPr>
        <p:grpSpPr bwMode="auto">
          <a:xfrm>
            <a:off x="4757738" y="3284538"/>
            <a:ext cx="4213225" cy="2212975"/>
            <a:chOff x="1568404" y="2633080"/>
            <a:chExt cx="4214304" cy="2027626"/>
          </a:xfrm>
        </p:grpSpPr>
        <p:sp>
          <p:nvSpPr>
            <p:cNvPr id="6" name="Pentágono 5"/>
            <p:cNvSpPr>
              <a:spLocks noChangeArrowheads="1"/>
            </p:cNvSpPr>
            <p:nvPr/>
          </p:nvSpPr>
          <p:spPr bwMode="auto">
            <a:xfrm rot="10800000">
              <a:off x="1568404" y="2633080"/>
              <a:ext cx="4214304" cy="2027626"/>
            </a:xfrm>
            <a:prstGeom prst="homePlate">
              <a:avLst>
                <a:gd name="adj" fmla="val 49998"/>
              </a:avLst>
            </a:prstGeom>
            <a:gradFill rotWithShape="1">
              <a:gsLst>
                <a:gs pos="0">
                  <a:srgbClr val="F8F8F8"/>
                </a:gs>
                <a:gs pos="20000">
                  <a:srgbClr val="F7F7F7"/>
                </a:gs>
                <a:gs pos="100000">
                  <a:srgbClr val="BDBDBD"/>
                </a:gs>
              </a:gsLst>
              <a:lin ang="5400000"/>
            </a:gra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endParaRPr lang="es-ES">
                <a:latin typeface="Arial" pitchFamily="34" charset="0"/>
              </a:endParaRPr>
            </a:p>
          </p:txBody>
        </p:sp>
        <p:sp>
          <p:nvSpPr>
            <p:cNvPr id="7" name="Pentágono 4"/>
            <p:cNvSpPr/>
            <p:nvPr/>
          </p:nvSpPr>
          <p:spPr>
            <a:xfrm rot="21600000">
              <a:off x="2074946" y="2633080"/>
              <a:ext cx="3707762" cy="202762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894127" tIns="156210" rIns="291592" bIns="156210" anchor="ctr"/>
            <a:lstStyle>
              <a:lvl1pPr defTabSz="1822450">
                <a:defRPr sz="2400">
                  <a:solidFill>
                    <a:schemeClr val="tx1"/>
                  </a:solidFill>
                  <a:latin typeface="Arial" pitchFamily="34" charset="0"/>
                  <a:ea typeface="MS PGothic" pitchFamily="34" charset="-128"/>
                </a:defRPr>
              </a:lvl1pPr>
              <a:lvl2pPr marL="742950" indent="-285750" defTabSz="1822450">
                <a:defRPr sz="2400">
                  <a:solidFill>
                    <a:schemeClr val="tx1"/>
                  </a:solidFill>
                  <a:latin typeface="Arial" pitchFamily="34" charset="0"/>
                  <a:ea typeface="MS PGothic" pitchFamily="34" charset="-128"/>
                </a:defRPr>
              </a:lvl2pPr>
              <a:lvl3pPr marL="1143000" indent="-228600" defTabSz="1822450">
                <a:defRPr sz="2400">
                  <a:solidFill>
                    <a:schemeClr val="tx1"/>
                  </a:solidFill>
                  <a:latin typeface="Arial" pitchFamily="34" charset="0"/>
                  <a:ea typeface="MS PGothic" pitchFamily="34" charset="-128"/>
                </a:defRPr>
              </a:lvl3pPr>
              <a:lvl4pPr marL="1600200" indent="-228600" defTabSz="1822450">
                <a:defRPr sz="2400">
                  <a:solidFill>
                    <a:schemeClr val="tx1"/>
                  </a:solidFill>
                  <a:latin typeface="Arial" pitchFamily="34" charset="0"/>
                  <a:ea typeface="MS PGothic" pitchFamily="34" charset="-128"/>
                </a:defRPr>
              </a:lvl4pPr>
              <a:lvl5pPr marL="2057400" indent="-228600" defTabSz="1822450">
                <a:defRPr sz="2400">
                  <a:solidFill>
                    <a:schemeClr val="tx1"/>
                  </a:solidFill>
                  <a:latin typeface="Arial" pitchFamily="34" charset="0"/>
                  <a:ea typeface="MS PGothic" pitchFamily="34" charset="-128"/>
                </a:defRPr>
              </a:lvl5pPr>
              <a:lvl6pPr marL="2514600" indent="-228600" defTabSz="182245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182245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182245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182245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eaLnBrk="1" hangingPunct="1">
                <a:lnSpc>
                  <a:spcPct val="90000"/>
                </a:lnSpc>
                <a:spcAft>
                  <a:spcPct val="35000"/>
                </a:spcAft>
                <a:defRPr/>
              </a:pPr>
              <a:endParaRPr lang="es-ES" altLang="es-ES" sz="3600" b="1" dirty="0" smtClean="0">
                <a:solidFill>
                  <a:srgbClr val="262626"/>
                </a:solidFill>
                <a:latin typeface="Verdana" pitchFamily="34" charset="0"/>
              </a:endParaRPr>
            </a:p>
          </p:txBody>
        </p:sp>
      </p:grpSp>
      <p:sp>
        <p:nvSpPr>
          <p:cNvPr id="29699" name="Título 1"/>
          <p:cNvSpPr>
            <a:spLocks noGrp="1"/>
          </p:cNvSpPr>
          <p:nvPr>
            <p:ph type="title"/>
          </p:nvPr>
        </p:nvSpPr>
        <p:spPr>
          <a:xfrm>
            <a:off x="-323850" y="246063"/>
            <a:ext cx="8229600" cy="1143000"/>
          </a:xfrm>
        </p:spPr>
        <p:txBody>
          <a:bodyPr/>
          <a:lstStyle/>
          <a:p>
            <a:pPr>
              <a:defRPr/>
            </a:pPr>
            <a:r>
              <a:rPr altLang="es-ES" sz="3600" b="1" dirty="0" smtClean="0">
                <a:solidFill>
                  <a:schemeClr val="accent5">
                    <a:lumMod val="50000"/>
                  </a:schemeClr>
                </a:solidFill>
                <a:latin typeface="Verdana" pitchFamily="34" charset="0"/>
              </a:rPr>
              <a:t>Bolsa de trabajo/listado????</a:t>
            </a:r>
          </a:p>
        </p:txBody>
      </p:sp>
      <p:sp>
        <p:nvSpPr>
          <p:cNvPr id="29700" name="2 Marcador de contenido"/>
          <p:cNvSpPr>
            <a:spLocks noGrp="1"/>
          </p:cNvSpPr>
          <p:nvPr>
            <p:ph idx="1"/>
          </p:nvPr>
        </p:nvSpPr>
        <p:spPr>
          <a:xfrm>
            <a:off x="457200" y="1600200"/>
            <a:ext cx="4978400" cy="2790825"/>
          </a:xfrm>
        </p:spPr>
        <p:txBody>
          <a:bodyPr/>
          <a:lstStyle/>
          <a:p>
            <a:pPr>
              <a:lnSpc>
                <a:spcPct val="80000"/>
              </a:lnSpc>
              <a:buFont typeface="Wingdings" pitchFamily="2" charset="2"/>
              <a:buChar char="ü"/>
              <a:defRPr/>
            </a:pPr>
            <a:endParaRPr lang="es-ES_tradnl" altLang="es-ES" sz="2500" dirty="0" smtClean="0">
              <a:solidFill>
                <a:srgbClr val="474747"/>
              </a:solidFill>
              <a:latin typeface="Verdana" pitchFamily="34" charset="0"/>
            </a:endParaRPr>
          </a:p>
          <a:p>
            <a:pPr>
              <a:lnSpc>
                <a:spcPct val="80000"/>
              </a:lnSpc>
              <a:buFont typeface="Arial" charset="0"/>
              <a:buNone/>
              <a:defRPr/>
            </a:pPr>
            <a:endParaRPr lang="es-ES_tradnl" altLang="es-ES" dirty="0" smtClean="0">
              <a:solidFill>
                <a:srgbClr val="474747"/>
              </a:solidFill>
              <a:latin typeface="Verdana" pitchFamily="34" charset="0"/>
            </a:endParaRPr>
          </a:p>
          <a:p>
            <a:pPr>
              <a:lnSpc>
                <a:spcPct val="80000"/>
              </a:lnSpc>
              <a:buFont typeface="Arial" charset="0"/>
              <a:buNone/>
              <a:defRPr/>
            </a:pPr>
            <a:r>
              <a:rPr lang="es-ES_tradnl" altLang="es-ES" sz="1800" b="1" dirty="0" smtClean="0">
                <a:solidFill>
                  <a:schemeClr val="accent5">
                    <a:lumMod val="50000"/>
                  </a:schemeClr>
                </a:solidFill>
                <a:latin typeface="Verdana" pitchFamily="34" charset="0"/>
              </a:rPr>
              <a:t>Existe una lista única y específica</a:t>
            </a:r>
          </a:p>
          <a:p>
            <a:pPr>
              <a:lnSpc>
                <a:spcPct val="80000"/>
              </a:lnSpc>
              <a:buFont typeface="Arial" charset="0"/>
              <a:buNone/>
              <a:defRPr/>
            </a:pPr>
            <a:r>
              <a:rPr lang="es-ES_tradnl" altLang="es-ES" sz="1800" b="1" dirty="0" smtClean="0">
                <a:solidFill>
                  <a:schemeClr val="accent5">
                    <a:lumMod val="50000"/>
                  </a:schemeClr>
                </a:solidFill>
                <a:latin typeface="Verdana" pitchFamily="34" charset="0"/>
              </a:rPr>
              <a:t>donde  se respeta la antigüedad.</a:t>
            </a:r>
            <a:endParaRPr altLang="es-ES" sz="1800" b="1" dirty="0" smtClean="0">
              <a:solidFill>
                <a:schemeClr val="accent5">
                  <a:lumMod val="50000"/>
                </a:schemeClr>
              </a:solidFill>
              <a:latin typeface="Verdana" pitchFamily="34" charset="0"/>
            </a:endParaRPr>
          </a:p>
          <a:p>
            <a:pPr>
              <a:lnSpc>
                <a:spcPct val="80000"/>
              </a:lnSpc>
              <a:buFont typeface="Wingdings" pitchFamily="2" charset="2"/>
              <a:buChar char="²"/>
              <a:defRPr/>
            </a:pPr>
            <a:endParaRPr lang="es-ES_tradnl" altLang="es-ES" sz="1800" b="1" dirty="0" smtClean="0">
              <a:solidFill>
                <a:schemeClr val="accent5">
                  <a:lumMod val="50000"/>
                </a:schemeClr>
              </a:solidFill>
              <a:latin typeface="Verdana" pitchFamily="34" charset="0"/>
            </a:endParaRPr>
          </a:p>
          <a:p>
            <a:pPr>
              <a:lnSpc>
                <a:spcPct val="80000"/>
              </a:lnSpc>
              <a:buFont typeface="Wingdings" panose="05000000000000000000" pitchFamily="2" charset="2"/>
              <a:buChar char="Ø"/>
              <a:defRPr/>
            </a:pPr>
            <a:r>
              <a:rPr lang="es-ES_tradnl" altLang="es-ES" sz="1800" b="1" dirty="0" smtClean="0">
                <a:solidFill>
                  <a:schemeClr val="accent5">
                    <a:lumMod val="50000"/>
                  </a:schemeClr>
                </a:solidFill>
                <a:latin typeface="Verdana" pitchFamily="34" charset="0"/>
              </a:rPr>
              <a:t>Requisitos: </a:t>
            </a:r>
          </a:p>
          <a:p>
            <a:pPr>
              <a:lnSpc>
                <a:spcPct val="80000"/>
              </a:lnSpc>
              <a:buFont typeface="Wingdings" pitchFamily="2" charset="2"/>
              <a:buChar char="²"/>
              <a:defRPr/>
            </a:pPr>
            <a:endParaRPr lang="es-ES_tradnl" altLang="es-ES" sz="1800" b="1" dirty="0" smtClean="0">
              <a:solidFill>
                <a:schemeClr val="accent5">
                  <a:lumMod val="50000"/>
                </a:schemeClr>
              </a:solidFill>
              <a:latin typeface="Verdana" pitchFamily="34" charset="0"/>
            </a:endParaRPr>
          </a:p>
          <a:p>
            <a:pPr lvl="1">
              <a:lnSpc>
                <a:spcPct val="80000"/>
              </a:lnSpc>
              <a:buFont typeface="Wingdings" pitchFamily="2" charset="2"/>
              <a:buChar char="§"/>
              <a:defRPr/>
            </a:pPr>
            <a:r>
              <a:rPr lang="es-ES_tradnl" altLang="es-ES" sz="1800" b="1" dirty="0" smtClean="0">
                <a:solidFill>
                  <a:schemeClr val="accent5">
                    <a:lumMod val="50000"/>
                  </a:schemeClr>
                </a:solidFill>
                <a:latin typeface="Verdana" pitchFamily="34" charset="0"/>
              </a:rPr>
              <a:t>Título de ILS-GI</a:t>
            </a:r>
          </a:p>
          <a:p>
            <a:pPr lvl="1">
              <a:lnSpc>
                <a:spcPct val="80000"/>
              </a:lnSpc>
              <a:buFont typeface="Wingdings" pitchFamily="2" charset="2"/>
              <a:buChar char="§"/>
              <a:defRPr/>
            </a:pPr>
            <a:r>
              <a:rPr lang="es-ES_tradnl" altLang="es-ES" sz="1800" b="1" dirty="0" smtClean="0">
                <a:solidFill>
                  <a:schemeClr val="accent5">
                    <a:lumMod val="50000"/>
                  </a:schemeClr>
                </a:solidFill>
                <a:latin typeface="Verdana" pitchFamily="34" charset="0"/>
              </a:rPr>
              <a:t>Perfil Lingüístico requerido.</a:t>
            </a:r>
            <a:endParaRPr altLang="es-ES" sz="1800" b="1" dirty="0" smtClean="0">
              <a:solidFill>
                <a:schemeClr val="accent5">
                  <a:lumMod val="50000"/>
                </a:schemeClr>
              </a:solidFill>
              <a:latin typeface="Verdana" pitchFamily="34" charset="0"/>
            </a:endParaRPr>
          </a:p>
          <a:p>
            <a:pPr>
              <a:lnSpc>
                <a:spcPct val="80000"/>
              </a:lnSpc>
              <a:buFont typeface="Wingdings" pitchFamily="2" charset="2"/>
              <a:buChar char="ü"/>
              <a:defRPr/>
            </a:pPr>
            <a:endParaRPr lang="es-ES_tradnl" altLang="es-ES" sz="2800" b="1" dirty="0" smtClean="0">
              <a:solidFill>
                <a:schemeClr val="accent5">
                  <a:lumMod val="50000"/>
                </a:schemeClr>
              </a:solidFill>
              <a:latin typeface="Verdana" pitchFamily="34" charset="0"/>
            </a:endParaRPr>
          </a:p>
        </p:txBody>
      </p:sp>
      <p:pic>
        <p:nvPicPr>
          <p:cNvPr id="32773" name="Picture 8" descr="Resultado de imagen de listas de trabaj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1613" y="3376613"/>
            <a:ext cx="2000250"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4" name="AutoShape 10" descr="Resultado de imagen de bolsas de trabajo"/>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2775" name="AutoShape 12" descr="Resultado de imagen de bolsas de trabajo"/>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2776" name="AutoShape 14" descr="Resultado de imagen de bolsas de trabajo"/>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2777" name="AutoShape 16" descr="Resultado de imagen de bolsas de trabajo"/>
          <p:cNvSpPr>
            <a:spLocks noChangeAspect="1" noChangeArrowheads="1"/>
          </p:cNvSpPr>
          <p:nvPr/>
        </p:nvSpPr>
        <p:spPr bwMode="auto">
          <a:xfrm>
            <a:off x="612775" y="3127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2778" name="AutoShape 18" descr="Resultado de imagen de bolsas de trabajo"/>
          <p:cNvSpPr>
            <a:spLocks noChangeAspect="1" noChangeArrowheads="1"/>
          </p:cNvSpPr>
          <p:nvPr/>
        </p:nvSpPr>
        <p:spPr bwMode="auto">
          <a:xfrm>
            <a:off x="765175" y="4651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pic>
        <p:nvPicPr>
          <p:cNvPr id="32779" name="Picture 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125" y="1052513"/>
            <a:ext cx="1993900" cy="1211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a:srcRect/>
          <a:stretch>
            <a:fillRect/>
          </a:stretch>
        </a:blipFill>
        <a:effectLst/>
      </p:bgPr>
    </p:bg>
    <p:spTree>
      <p:nvGrpSpPr>
        <p:cNvPr id="1" name=""/>
        <p:cNvGrpSpPr/>
        <p:nvPr/>
      </p:nvGrpSpPr>
      <p:grpSpPr>
        <a:xfrm>
          <a:off x="0" y="0"/>
          <a:ext cx="0" cy="0"/>
          <a:chOff x="0" y="0"/>
          <a:chExt cx="0" cy="0"/>
        </a:xfrm>
      </p:grpSpPr>
      <p:pic>
        <p:nvPicPr>
          <p:cNvPr id="33794"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762000"/>
            <a:ext cx="24447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a:xfrm>
            <a:off x="1827213" y="61913"/>
            <a:ext cx="5527675" cy="1871662"/>
          </a:xfrm>
        </p:spPr>
        <p:txBody>
          <a:bodyPr tIns="0" bIns="0" anchor="t"/>
          <a:lstStyle/>
          <a:p>
            <a:pPr>
              <a:defRPr/>
            </a:pPr>
            <a:r>
              <a:rPr altLang="es-ES" sz="3200" dirty="0" smtClean="0"/>
              <a:t/>
            </a:r>
            <a:br>
              <a:rPr altLang="es-ES" sz="3200" dirty="0" smtClean="0"/>
            </a:br>
            <a:r>
              <a:rPr altLang="es-ES" sz="3200" b="1" dirty="0" smtClean="0">
                <a:solidFill>
                  <a:schemeClr val="accent5">
                    <a:lumMod val="50000"/>
                  </a:schemeClr>
                </a:solidFill>
                <a:latin typeface="Verdana" pitchFamily="34" charset="0"/>
              </a:rPr>
              <a:t>Número de ILS- GI hay en el curso 2016-17.</a:t>
            </a:r>
            <a:br>
              <a:rPr altLang="es-ES" sz="3200" b="1" dirty="0" smtClean="0">
                <a:solidFill>
                  <a:schemeClr val="accent5">
                    <a:lumMod val="50000"/>
                  </a:schemeClr>
                </a:solidFill>
                <a:latin typeface="Verdana" pitchFamily="34" charset="0"/>
              </a:rPr>
            </a:br>
            <a:r>
              <a:rPr altLang="es-ES" sz="3200" b="1" dirty="0" smtClean="0">
                <a:solidFill>
                  <a:schemeClr val="accent5">
                    <a:lumMod val="50000"/>
                  </a:schemeClr>
                </a:solidFill>
                <a:latin typeface="Verdana" pitchFamily="34" charset="0"/>
              </a:rPr>
              <a:t/>
            </a:r>
            <a:br>
              <a:rPr altLang="es-ES" sz="3200" b="1" dirty="0" smtClean="0">
                <a:solidFill>
                  <a:schemeClr val="accent5">
                    <a:lumMod val="50000"/>
                  </a:schemeClr>
                </a:solidFill>
                <a:latin typeface="Verdana" pitchFamily="34" charset="0"/>
              </a:rPr>
            </a:br>
            <a:r>
              <a:rPr altLang="es-ES" sz="3200" b="1" dirty="0" smtClean="0">
                <a:solidFill>
                  <a:schemeClr val="accent5">
                    <a:lumMod val="50000"/>
                  </a:schemeClr>
                </a:solidFill>
                <a:latin typeface="Verdana" pitchFamily="34" charset="0"/>
              </a:rPr>
              <a:t/>
            </a:r>
            <a:br>
              <a:rPr altLang="es-ES" sz="3200" b="1" dirty="0" smtClean="0">
                <a:solidFill>
                  <a:schemeClr val="accent5">
                    <a:lumMod val="50000"/>
                  </a:schemeClr>
                </a:solidFill>
                <a:latin typeface="Verdana" pitchFamily="34" charset="0"/>
              </a:rPr>
            </a:br>
            <a:r>
              <a:rPr altLang="es-ES" sz="3200" b="1" dirty="0" smtClean="0">
                <a:solidFill>
                  <a:schemeClr val="accent5">
                    <a:lumMod val="50000"/>
                  </a:schemeClr>
                </a:solidFill>
                <a:latin typeface="Verdana" pitchFamily="34" charset="0"/>
              </a:rPr>
              <a:t>        </a:t>
            </a:r>
            <a:br>
              <a:rPr altLang="es-ES" sz="3200" b="1" dirty="0" smtClean="0">
                <a:solidFill>
                  <a:schemeClr val="accent5">
                    <a:lumMod val="50000"/>
                  </a:schemeClr>
                </a:solidFill>
                <a:latin typeface="Verdana" pitchFamily="34" charset="0"/>
              </a:rPr>
            </a:br>
            <a:r>
              <a:rPr altLang="es-ES" sz="3200" b="1" dirty="0">
                <a:solidFill>
                  <a:schemeClr val="accent5">
                    <a:lumMod val="50000"/>
                  </a:schemeClr>
                </a:solidFill>
                <a:latin typeface="Verdana" pitchFamily="34" charset="0"/>
              </a:rPr>
              <a:t> </a:t>
            </a:r>
            <a:r>
              <a:rPr altLang="es-ES" sz="3200" b="1" dirty="0" smtClean="0">
                <a:solidFill>
                  <a:schemeClr val="accent5">
                    <a:lumMod val="50000"/>
                  </a:schemeClr>
                </a:solidFill>
                <a:latin typeface="Verdana" pitchFamily="34" charset="0"/>
              </a:rPr>
              <a:t>        Distribución por </a:t>
            </a:r>
            <a:br>
              <a:rPr altLang="es-ES" sz="3200" b="1" dirty="0" smtClean="0">
                <a:solidFill>
                  <a:schemeClr val="accent5">
                    <a:lumMod val="50000"/>
                  </a:schemeClr>
                </a:solidFill>
                <a:latin typeface="Verdana" pitchFamily="34" charset="0"/>
              </a:rPr>
            </a:br>
            <a:r>
              <a:rPr altLang="es-ES" sz="3200" b="1" dirty="0">
                <a:solidFill>
                  <a:schemeClr val="accent5">
                    <a:lumMod val="50000"/>
                  </a:schemeClr>
                </a:solidFill>
                <a:latin typeface="Verdana" pitchFamily="34" charset="0"/>
              </a:rPr>
              <a:t> </a:t>
            </a:r>
            <a:r>
              <a:rPr altLang="es-ES" sz="3200" b="1" dirty="0" smtClean="0">
                <a:solidFill>
                  <a:schemeClr val="accent5">
                    <a:lumMod val="50000"/>
                  </a:schemeClr>
                </a:solidFill>
                <a:latin typeface="Verdana" pitchFamily="34" charset="0"/>
              </a:rPr>
              <a:t>        etapa educativas.</a:t>
            </a:r>
            <a:br>
              <a:rPr altLang="es-ES" sz="3200" b="1" dirty="0" smtClean="0">
                <a:solidFill>
                  <a:schemeClr val="accent5">
                    <a:lumMod val="50000"/>
                  </a:schemeClr>
                </a:solidFill>
                <a:latin typeface="Verdana" pitchFamily="34" charset="0"/>
              </a:rPr>
            </a:br>
            <a:r>
              <a:rPr altLang="es-ES" sz="3200" b="1" dirty="0" smtClean="0">
                <a:latin typeface="Verdana" pitchFamily="34" charset="0"/>
              </a:rPr>
              <a:t> </a:t>
            </a:r>
          </a:p>
        </p:txBody>
      </p:sp>
      <p:grpSp>
        <p:nvGrpSpPr>
          <p:cNvPr id="33796" name="Group 22"/>
          <p:cNvGrpSpPr>
            <a:grpSpLocks/>
          </p:cNvGrpSpPr>
          <p:nvPr/>
        </p:nvGrpSpPr>
        <p:grpSpPr bwMode="auto">
          <a:xfrm>
            <a:off x="366713" y="2133600"/>
            <a:ext cx="2057400" cy="5324475"/>
            <a:chOff x="3543300" y="1591943"/>
            <a:chExt cx="2057400" cy="5324848"/>
          </a:xfrm>
        </p:grpSpPr>
        <p:sp>
          <p:nvSpPr>
            <p:cNvPr id="12" name="Oval 3"/>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
                <a:t>             </a:t>
              </a:r>
            </a:p>
          </p:txBody>
        </p:sp>
        <p:sp>
          <p:nvSpPr>
            <p:cNvPr id="13" name="TextBox 14"/>
            <p:cNvSpPr txBox="1"/>
            <p:nvPr/>
          </p:nvSpPr>
          <p:spPr>
            <a:xfrm>
              <a:off x="3933968" y="1591943"/>
              <a:ext cx="1219200" cy="5324848"/>
            </a:xfrm>
            <a:prstGeom prst="rect">
              <a:avLst/>
            </a:prstGeom>
            <a:noFill/>
          </p:spPr>
          <p:txBody>
            <a:bodyPr>
              <a:spAutoFit/>
            </a:bodyPr>
            <a:lstStyle/>
            <a:p>
              <a:pPr eaLnBrk="1" fontAlgn="auto" hangingPunct="1">
                <a:spcBef>
                  <a:spcPts val="0"/>
                </a:spcBef>
                <a:spcAft>
                  <a:spcPts val="0"/>
                </a:spcAft>
                <a:defRPr/>
              </a:pPr>
              <a:r>
                <a:rPr lang="es-ES" sz="17000" b="1" dirty="0">
                  <a:solidFill>
                    <a:srgbClr val="FFFFFF">
                      <a:alpha val="40000"/>
                    </a:srgbClr>
                  </a:solidFill>
                  <a:latin typeface="+mj-lt"/>
                  <a:ea typeface="+mn-ea"/>
                  <a:cs typeface="Arial" pitchFamily="34" charset="0"/>
                </a:rPr>
                <a:t>3  </a:t>
              </a:r>
            </a:p>
          </p:txBody>
        </p:sp>
        <p:sp>
          <p:nvSpPr>
            <p:cNvPr id="15" name="Oval 19"/>
            <p:cNvSpPr/>
            <p:nvPr/>
          </p:nvSpPr>
          <p:spPr>
            <a:xfrm>
              <a:off x="3615804" y="1879248"/>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
                <a:t>       </a:t>
              </a:r>
            </a:p>
          </p:txBody>
        </p:sp>
      </p:grpSp>
      <p:sp>
        <p:nvSpPr>
          <p:cNvPr id="2" name="1 Elipse"/>
          <p:cNvSpPr/>
          <p:nvPr/>
        </p:nvSpPr>
        <p:spPr>
          <a:xfrm>
            <a:off x="3995936" y="1744561"/>
            <a:ext cx="2160240" cy="1303439"/>
          </a:xfrm>
          <a:prstGeom prst="ellipse">
            <a:avLst/>
          </a:prstGeom>
          <a:solidFill>
            <a:srgbClr val="FFFF00"/>
          </a:soli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B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altLang="es-ES" b="1" dirty="0">
                <a:solidFill>
                  <a:srgbClr val="0070C0"/>
                </a:solidFill>
                <a:latin typeface="Verdana" pitchFamily="34" charset="0"/>
              </a:rPr>
              <a:t>14,5</a:t>
            </a:r>
            <a:endParaRPr lang="es-ES" dirty="0">
              <a:solidFill>
                <a:srgbClr val="0070C0"/>
              </a:solidFill>
            </a:endParaRPr>
          </a:p>
        </p:txBody>
      </p:sp>
      <p:sp>
        <p:nvSpPr>
          <p:cNvPr id="16" name="15 Elipse"/>
          <p:cNvSpPr/>
          <p:nvPr/>
        </p:nvSpPr>
        <p:spPr>
          <a:xfrm>
            <a:off x="3563888" y="4293096"/>
            <a:ext cx="3024336" cy="1153746"/>
          </a:xfrm>
          <a:prstGeom prst="ellipse">
            <a:avLst/>
          </a:prstGeom>
          <a:solidFill>
            <a:srgbClr val="FFFF00"/>
          </a:soli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B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b="1" dirty="0">
                <a:solidFill>
                  <a:srgbClr val="0070C0"/>
                </a:solidFill>
                <a:latin typeface="Verdana" pitchFamily="34" charset="0"/>
              </a:rPr>
              <a:t>CF</a:t>
            </a:r>
          </a:p>
          <a:p>
            <a:pPr algn="ctr">
              <a:defRPr/>
            </a:pPr>
            <a:r>
              <a:rPr lang="es-ES" b="1" dirty="0">
                <a:solidFill>
                  <a:srgbClr val="0070C0"/>
                </a:solidFill>
                <a:latin typeface="Verdana" pitchFamily="34" charset="0"/>
              </a:rPr>
              <a:t>Mayor Número de </a:t>
            </a:r>
            <a:r>
              <a:rPr lang="es-ES" b="1" dirty="0" err="1">
                <a:solidFill>
                  <a:srgbClr val="0070C0"/>
                </a:solidFill>
                <a:latin typeface="Verdana" pitchFamily="34" charset="0"/>
              </a:rPr>
              <a:t>ILs</a:t>
            </a:r>
            <a:endParaRPr lang="es-ES" dirty="0">
              <a:solidFill>
                <a:srgbClr val="0070C0"/>
              </a:solidFill>
            </a:endParaRPr>
          </a:p>
        </p:txBody>
      </p:sp>
    </p:spTree>
    <p:custDataLst>
      <p:tags r:id="rId1"/>
    </p:custData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a:srcRect/>
          <a:stretch>
            <a:fillRect/>
          </a:stretch>
        </a:blipFill>
        <a:effectLst/>
      </p:bgPr>
    </p:bg>
    <p:spTree>
      <p:nvGrpSpPr>
        <p:cNvPr id="1" name=""/>
        <p:cNvGrpSpPr/>
        <p:nvPr/>
      </p:nvGrpSpPr>
      <p:grpSpPr>
        <a:xfrm>
          <a:off x="0" y="0"/>
          <a:ext cx="0" cy="0"/>
          <a:chOff x="0" y="0"/>
          <a:chExt cx="0" cy="0"/>
        </a:xfrm>
      </p:grpSpPr>
      <p:pic>
        <p:nvPicPr>
          <p:cNvPr id="34818"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762000"/>
            <a:ext cx="24447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a:xfrm>
            <a:off x="2603500" y="288925"/>
            <a:ext cx="6319838" cy="4652963"/>
          </a:xfrm>
        </p:spPr>
        <p:txBody>
          <a:bodyPr tIns="0" bIns="0" anchor="t"/>
          <a:lstStyle/>
          <a:p>
            <a:pPr>
              <a:defRPr/>
            </a:pPr>
            <a:r>
              <a:rPr sz="1800" dirty="0">
                <a:latin typeface="Verdana" panose="020B0604030504040204" pitchFamily="34" charset="0"/>
              </a:rPr>
              <a:t> </a:t>
            </a:r>
            <a:r>
              <a:rPr sz="3600" b="1" dirty="0">
                <a:solidFill>
                  <a:schemeClr val="accent5">
                    <a:lumMod val="50000"/>
                  </a:schemeClr>
                </a:solidFill>
                <a:latin typeface="Verdana" panose="020B0604030504040204" pitchFamily="34" charset="0"/>
              </a:rPr>
              <a:t>Documentos</a:t>
            </a:r>
            <a:r>
              <a:rPr sz="3600" b="1" dirty="0" smtClean="0">
                <a:solidFill>
                  <a:schemeClr val="accent5">
                    <a:lumMod val="50000"/>
                  </a:schemeClr>
                </a:solidFill>
              </a:rPr>
              <a:t/>
            </a:r>
            <a:br>
              <a:rPr sz="3600" b="1" dirty="0" smtClean="0">
                <a:solidFill>
                  <a:schemeClr val="accent5">
                    <a:lumMod val="50000"/>
                  </a:schemeClr>
                </a:solidFill>
              </a:rPr>
            </a:br>
            <a:r>
              <a:rPr sz="3600" b="1" dirty="0">
                <a:solidFill>
                  <a:schemeClr val="accent5">
                    <a:lumMod val="50000"/>
                  </a:schemeClr>
                </a:solidFill>
              </a:rPr>
              <a:t> </a:t>
            </a:r>
            <a:r>
              <a:rPr sz="3600" b="1" dirty="0" smtClean="0">
                <a:solidFill>
                  <a:schemeClr val="accent5">
                    <a:lumMod val="50000"/>
                  </a:schemeClr>
                </a:solidFill>
              </a:rPr>
              <a:t>                                                     Instrucciones de la Directora de Innovación Educativa y Del Director de gestión de personal para el personal intérprete de lengua de signos.</a:t>
            </a:r>
            <a:br>
              <a:rPr sz="3600" b="1" dirty="0" smtClean="0">
                <a:solidFill>
                  <a:schemeClr val="accent5">
                    <a:lumMod val="50000"/>
                  </a:schemeClr>
                </a:solidFill>
              </a:rPr>
            </a:br>
            <a:r>
              <a:rPr sz="1600" b="1" dirty="0" smtClean="0">
                <a:solidFill>
                  <a:schemeClr val="accent5">
                    <a:lumMod val="50000"/>
                  </a:schemeClr>
                </a:solidFill>
                <a:hlinkClick r:id="rId6"/>
              </a:rPr>
              <a:t>http://www.berrigasteiz.com/site_orientabideak/docs/nee_jarraibideak_ile.pdf</a:t>
            </a:r>
            <a:endParaRPr altLang="es-ES" sz="1600" b="1" dirty="0" smtClean="0">
              <a:solidFill>
                <a:schemeClr val="accent5">
                  <a:lumMod val="50000"/>
                </a:schemeClr>
              </a:solidFill>
              <a:latin typeface="Verdana" pitchFamily="34" charset="0"/>
            </a:endParaRPr>
          </a:p>
        </p:txBody>
      </p:sp>
      <p:grpSp>
        <p:nvGrpSpPr>
          <p:cNvPr id="34820" name="Group 23"/>
          <p:cNvGrpSpPr>
            <a:grpSpLocks/>
          </p:cNvGrpSpPr>
          <p:nvPr/>
        </p:nvGrpSpPr>
        <p:grpSpPr bwMode="auto">
          <a:xfrm>
            <a:off x="193675" y="2420938"/>
            <a:ext cx="2057400" cy="2708275"/>
            <a:chOff x="6324600" y="1587511"/>
            <a:chExt cx="2057400" cy="2708434"/>
          </a:xfrm>
        </p:grpSpPr>
        <p:sp>
          <p:nvSpPr>
            <p:cNvPr id="9" name="Oval 4"/>
            <p:cNvSpPr/>
            <p:nvPr/>
          </p:nvSpPr>
          <p:spPr>
            <a:xfrm>
              <a:off x="6324600" y="1953643"/>
              <a:ext cx="2057400" cy="2057400"/>
            </a:xfrm>
            <a:prstGeom prst="ellipse">
              <a:avLst/>
            </a:prstGeom>
            <a:gradFill flip="none" rotWithShape="1">
              <a:gsLst>
                <a:gs pos="5000">
                  <a:srgbClr val="84D830"/>
                </a:gs>
                <a:gs pos="48000">
                  <a:srgbClr val="7BCF27"/>
                </a:gs>
                <a:gs pos="100000">
                  <a:srgbClr val="56901C"/>
                </a:gs>
              </a:gsLst>
              <a:path path="circle">
                <a:fillToRect l="50000" t="50000" r="50000" b="50000"/>
              </a:path>
              <a:tileRect/>
            </a:gradFill>
            <a:ln w="5080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
                <a:t>             </a:t>
              </a:r>
            </a:p>
          </p:txBody>
        </p:sp>
        <p:sp>
          <p:nvSpPr>
            <p:cNvPr id="11" name="TextBox 16"/>
            <p:cNvSpPr txBox="1"/>
            <p:nvPr/>
          </p:nvSpPr>
          <p:spPr>
            <a:xfrm>
              <a:off x="6721604" y="1587511"/>
              <a:ext cx="1219200" cy="2708434"/>
            </a:xfrm>
            <a:prstGeom prst="rect">
              <a:avLst/>
            </a:prstGeom>
            <a:noFill/>
          </p:spPr>
          <p:txBody>
            <a:bodyPr>
              <a:spAutoFit/>
            </a:bodyPr>
            <a:lstStyle/>
            <a:p>
              <a:pPr eaLnBrk="1" fontAlgn="auto" hangingPunct="1">
                <a:spcBef>
                  <a:spcPts val="0"/>
                </a:spcBef>
                <a:spcAft>
                  <a:spcPts val="0"/>
                </a:spcAft>
                <a:defRPr/>
              </a:pPr>
              <a:r>
                <a:rPr lang="es-ES" sz="17000" b="1" dirty="0">
                  <a:solidFill>
                    <a:schemeClr val="tx1">
                      <a:alpha val="64000"/>
                    </a:schemeClr>
                  </a:solidFill>
                  <a:latin typeface="+mj-lt"/>
                  <a:ea typeface="+mn-ea"/>
                  <a:cs typeface="Arial" pitchFamily="34" charset="0"/>
                </a:rPr>
                <a:t>4</a:t>
              </a:r>
            </a:p>
          </p:txBody>
        </p:sp>
        <p:sp>
          <p:nvSpPr>
            <p:cNvPr id="16" name="Oval 20"/>
            <p:cNvSpPr/>
            <p:nvPr/>
          </p:nvSpPr>
          <p:spPr>
            <a:xfrm>
              <a:off x="6569928" y="2005362"/>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
                <a:t>       </a:t>
              </a:r>
            </a:p>
          </p:txBody>
        </p:sp>
      </p:grpSp>
    </p:spTree>
    <p:custDataLst>
      <p:tags r:id="rId1"/>
    </p:custData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10" descr="Resultado de imagen de bolsas de trabajo"/>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5843" name="AutoShape 12" descr="Resultado de imagen de bolsas de trabajo"/>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5844" name="AutoShape 14" descr="Resultado de imagen de bolsas de trabajo"/>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5845" name="AutoShape 16" descr="Resultado de imagen de bolsas de trabajo"/>
          <p:cNvSpPr>
            <a:spLocks noChangeAspect="1" noChangeArrowheads="1"/>
          </p:cNvSpPr>
          <p:nvPr/>
        </p:nvSpPr>
        <p:spPr bwMode="auto">
          <a:xfrm>
            <a:off x="612775" y="3127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5846" name="AutoShape 18" descr="Resultado de imagen de bolsas de trabajo"/>
          <p:cNvSpPr>
            <a:spLocks noChangeAspect="1" noChangeArrowheads="1"/>
          </p:cNvSpPr>
          <p:nvPr/>
        </p:nvSpPr>
        <p:spPr bwMode="auto">
          <a:xfrm>
            <a:off x="765175" y="4651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pic>
        <p:nvPicPr>
          <p:cNvPr id="3584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7113" y="160338"/>
            <a:ext cx="1533525" cy="153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1069975" y="465138"/>
            <a:ext cx="5662613" cy="646112"/>
          </a:xfrm>
          <a:prstGeom prst="rect">
            <a:avLst/>
          </a:prstGeom>
          <a:noFill/>
        </p:spPr>
        <p:txBody>
          <a:bodyPr>
            <a:spAutoFit/>
          </a:bodyPr>
          <a:lstStyle/>
          <a:p>
            <a:pPr>
              <a:defRPr/>
            </a:pPr>
            <a:r>
              <a:rPr lang="es-ES" sz="3600" b="1" dirty="0">
                <a:solidFill>
                  <a:schemeClr val="accent5">
                    <a:lumMod val="50000"/>
                  </a:schemeClr>
                </a:solidFill>
                <a:latin typeface="Verdana" panose="020B0604030504040204" pitchFamily="34" charset="0"/>
              </a:rPr>
              <a:t>Qué se regula ?</a:t>
            </a:r>
            <a:endParaRPr lang="es-ES" sz="3600" dirty="0"/>
          </a:p>
        </p:txBody>
      </p:sp>
      <p:sp>
        <p:nvSpPr>
          <p:cNvPr id="4" name="3 CuadroTexto"/>
          <p:cNvSpPr txBox="1"/>
          <p:nvPr/>
        </p:nvSpPr>
        <p:spPr>
          <a:xfrm>
            <a:off x="495300" y="1268413"/>
            <a:ext cx="7189788" cy="5078412"/>
          </a:xfrm>
          <a:prstGeom prst="rect">
            <a:avLst/>
          </a:prstGeom>
          <a:noFill/>
        </p:spPr>
        <p:txBody>
          <a:bodyPr>
            <a:spAutoFit/>
          </a:bodyPr>
          <a:lstStyle/>
          <a:p>
            <a:pPr algn="just">
              <a:defRPr/>
            </a:pPr>
            <a:r>
              <a:rPr lang="es-ES" b="1" dirty="0">
                <a:solidFill>
                  <a:schemeClr val="accent5">
                    <a:lumMod val="50000"/>
                  </a:schemeClr>
                </a:solidFill>
                <a:latin typeface="Verdana" panose="020B0604030504040204" pitchFamily="34" charset="0"/>
              </a:rPr>
              <a:t>Las condiciones de trabajo del personal ILS serán las previstas para el personal laboral educativo, reguladas por el convenio colectivo para el personal laboral docente y educativo dependiente del Departamento de Educación, Política Lingüística y Cultura del Gobierno Vasco. Se tendrá en cuenta el acuerdo alcanzado en la Comisión Paritaria, de 2 de marzo de 2016, sobre la categoría “Intérprete de lengua de Signos”.</a:t>
            </a:r>
            <a:br>
              <a:rPr lang="es-ES" b="1" dirty="0">
                <a:solidFill>
                  <a:schemeClr val="accent5">
                    <a:lumMod val="50000"/>
                  </a:schemeClr>
                </a:solidFill>
                <a:latin typeface="Verdana" panose="020B0604030504040204" pitchFamily="34" charset="0"/>
              </a:rPr>
            </a:br>
            <a:endParaRPr lang="es-ES" b="1" dirty="0">
              <a:solidFill>
                <a:schemeClr val="accent5">
                  <a:lumMod val="50000"/>
                </a:schemeClr>
              </a:solidFill>
              <a:latin typeface="Verdana" panose="020B0604030504040204" pitchFamily="34" charset="0"/>
            </a:endParaRPr>
          </a:p>
          <a:p>
            <a:pPr algn="just">
              <a:defRPr/>
            </a:pPr>
            <a:r>
              <a:rPr lang="es-ES" b="1" dirty="0">
                <a:solidFill>
                  <a:schemeClr val="accent5">
                    <a:lumMod val="50000"/>
                  </a:schemeClr>
                </a:solidFill>
                <a:latin typeface="Verdana" panose="020B0604030504040204" pitchFamily="34" charset="0"/>
              </a:rPr>
              <a:t>El personal ILS depende funcionalmente del </a:t>
            </a:r>
            <a:r>
              <a:rPr lang="es-ES" b="1" dirty="0" err="1">
                <a:solidFill>
                  <a:schemeClr val="accent5">
                    <a:lumMod val="50000"/>
                  </a:schemeClr>
                </a:solidFill>
                <a:latin typeface="Verdana" panose="020B0604030504040204" pitchFamily="34" charset="0"/>
              </a:rPr>
              <a:t>Berritzegune</a:t>
            </a:r>
            <a:r>
              <a:rPr lang="es-ES" b="1" dirty="0">
                <a:solidFill>
                  <a:schemeClr val="accent5">
                    <a:lumMod val="50000"/>
                  </a:schemeClr>
                </a:solidFill>
                <a:latin typeface="Verdana" panose="020B0604030504040204" pitchFamily="34" charset="0"/>
              </a:rPr>
              <a:t> correspondiente (asesoría de NEE y/o coordinador/a para la escolarización del alumnado con sordera) y administrativamente de la Delegación de Educación.</a:t>
            </a:r>
          </a:p>
          <a:p>
            <a:pPr>
              <a:defRPr/>
            </a:pPr>
            <a:endParaRPr lang="es-ES" b="1" dirty="0">
              <a:solidFill>
                <a:schemeClr val="accent5">
                  <a:lumMod val="50000"/>
                </a:schemeClr>
              </a:solidFill>
              <a:latin typeface="Verdana" panose="020B0604030504040204" pitchFamily="34" charset="0"/>
            </a:endParaRPr>
          </a:p>
          <a:p>
            <a:pPr>
              <a:defRPr/>
            </a:pPr>
            <a:r>
              <a:rPr lang="es-ES" b="1" dirty="0">
                <a:solidFill>
                  <a:schemeClr val="accent5">
                    <a:lumMod val="50000"/>
                  </a:schemeClr>
                </a:solidFill>
                <a:latin typeface="Verdana" panose="020B0604030504040204" pitchFamily="34" charset="0"/>
              </a:rPr>
              <a:t>Funciones.</a:t>
            </a:r>
            <a:br>
              <a:rPr lang="es-ES" b="1" dirty="0">
                <a:solidFill>
                  <a:schemeClr val="accent5">
                    <a:lumMod val="50000"/>
                  </a:schemeClr>
                </a:solidFill>
                <a:latin typeface="Verdana" panose="020B0604030504040204" pitchFamily="34" charset="0"/>
              </a:rPr>
            </a:br>
            <a:endParaRPr lang="es-ES"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AutoShape 10" descr="Resultado de imagen de bolsas de trabajo"/>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6867" name="AutoShape 12" descr="Resultado de imagen de bolsas de trabajo"/>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6868" name="AutoShape 14" descr="Resultado de imagen de bolsas de trabajo"/>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6869" name="AutoShape 16" descr="Resultado de imagen de bolsas de trabajo"/>
          <p:cNvSpPr>
            <a:spLocks noChangeAspect="1" noChangeArrowheads="1"/>
          </p:cNvSpPr>
          <p:nvPr/>
        </p:nvSpPr>
        <p:spPr bwMode="auto">
          <a:xfrm>
            <a:off x="612775" y="3127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6870" name="AutoShape 18" descr="Resultado de imagen de bolsas de trabajo"/>
          <p:cNvSpPr>
            <a:spLocks noChangeAspect="1" noChangeArrowheads="1"/>
          </p:cNvSpPr>
          <p:nvPr/>
        </p:nvSpPr>
        <p:spPr bwMode="auto">
          <a:xfrm>
            <a:off x="765175" y="4651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 name="2 Título"/>
          <p:cNvSpPr>
            <a:spLocks noGrp="1"/>
          </p:cNvSpPr>
          <p:nvPr>
            <p:ph type="title"/>
          </p:nvPr>
        </p:nvSpPr>
        <p:spPr/>
        <p:txBody>
          <a:bodyPr/>
          <a:lstStyle/>
          <a:p>
            <a:pPr>
              <a:defRPr/>
            </a:pPr>
            <a:r>
              <a:rPr sz="3600" b="1" dirty="0" smtClean="0">
                <a:solidFill>
                  <a:schemeClr val="accent5">
                    <a:lumMod val="50000"/>
                  </a:schemeClr>
                </a:solidFill>
                <a:latin typeface="Verdana" panose="020B0604030504040204" pitchFamily="34" charset="0"/>
              </a:rPr>
              <a:t>Contrato, calendario y horario</a:t>
            </a:r>
            <a:endParaRPr sz="3600" b="1" dirty="0">
              <a:solidFill>
                <a:schemeClr val="accent5">
                  <a:lumMod val="50000"/>
                </a:schemeClr>
              </a:solidFill>
              <a:latin typeface="Verdana" panose="020B0604030504040204" pitchFamily="34" charset="0"/>
            </a:endParaRPr>
          </a:p>
        </p:txBody>
      </p:sp>
      <p:pic>
        <p:nvPicPr>
          <p:cNvPr id="36872" name="Picture 2" descr="Resultado de imagen de calendario y hora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1268413"/>
            <a:ext cx="2414588"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1" name="AutoShape 4" descr="Resultado de imagen de contrato"/>
          <p:cNvSpPr>
            <a:spLocks noChangeAspect="1" noChangeArrowheads="1"/>
          </p:cNvSpPr>
          <p:nvPr/>
        </p:nvSpPr>
        <p:spPr bwMode="auto">
          <a:xfrm>
            <a:off x="917575" y="6175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defRPr/>
            </a:pPr>
            <a:endParaRPr lang="es-ES" altLang="es-ES" sz="1800" smtClean="0">
              <a:solidFill>
                <a:schemeClr val="accent5">
                  <a:lumMod val="50000"/>
                </a:schemeClr>
              </a:solidFill>
              <a:latin typeface="Arial" charset="0"/>
            </a:endParaRPr>
          </a:p>
        </p:txBody>
      </p:sp>
      <p:sp>
        <p:nvSpPr>
          <p:cNvPr id="36874" name="AutoShape 6" descr="Resultado de imagen de contrato"/>
          <p:cNvSpPr>
            <a:spLocks noChangeAspect="1" noChangeArrowheads="1"/>
          </p:cNvSpPr>
          <p:nvPr/>
        </p:nvSpPr>
        <p:spPr bwMode="auto">
          <a:xfrm>
            <a:off x="1069975" y="769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pic>
        <p:nvPicPr>
          <p:cNvPr id="3687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750" y="1366838"/>
            <a:ext cx="1276350" cy="1282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Rectángulo"/>
          <p:cNvSpPr/>
          <p:nvPr/>
        </p:nvSpPr>
        <p:spPr>
          <a:xfrm>
            <a:off x="771525" y="2852738"/>
            <a:ext cx="7631113" cy="2862262"/>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es-ES" dirty="0"/>
              <a:t> </a:t>
            </a:r>
          </a:p>
          <a:p>
            <a:pPr>
              <a:defRPr/>
            </a:pPr>
            <a:r>
              <a:rPr lang="es-ES" b="1" dirty="0">
                <a:solidFill>
                  <a:schemeClr val="accent5">
                    <a:lumMod val="50000"/>
                  </a:schemeClr>
                </a:solidFill>
                <a:latin typeface="Verdana" panose="020B0604030504040204" pitchFamily="34" charset="0"/>
              </a:rPr>
              <a:t>Contrato laboral a jornada completa:</a:t>
            </a:r>
          </a:p>
          <a:p>
            <a:pPr>
              <a:defRPr/>
            </a:pPr>
            <a:endParaRPr lang="es-ES" b="1" dirty="0">
              <a:solidFill>
                <a:schemeClr val="accent5">
                  <a:lumMod val="50000"/>
                </a:schemeClr>
              </a:solidFill>
              <a:latin typeface="Verdana" panose="020B0604030504040204" pitchFamily="34" charset="0"/>
            </a:endParaRPr>
          </a:p>
          <a:p>
            <a:pPr marL="285750" indent="-285750">
              <a:buFont typeface="Wingdings" panose="05000000000000000000" pitchFamily="2" charset="2"/>
              <a:buChar char="§"/>
              <a:defRPr/>
            </a:pPr>
            <a:r>
              <a:rPr lang="es-ES" b="1" dirty="0">
                <a:latin typeface="Verdana" panose="020B0604030504040204" pitchFamily="34" charset="0"/>
              </a:rPr>
              <a:t>30 horas de permanencia en el centro.</a:t>
            </a:r>
          </a:p>
          <a:p>
            <a:pPr marL="285750" indent="-285750">
              <a:buFont typeface="Wingdings" panose="05000000000000000000" pitchFamily="2" charset="2"/>
              <a:buChar char="§"/>
              <a:defRPr/>
            </a:pPr>
            <a:r>
              <a:rPr lang="es-ES" b="1" dirty="0">
                <a:latin typeface="Verdana" panose="020B0604030504040204" pitchFamily="34" charset="0"/>
              </a:rPr>
              <a:t>25 horas de atención directa al alumnado.</a:t>
            </a:r>
          </a:p>
          <a:p>
            <a:pPr marL="285750" indent="-285750">
              <a:buFont typeface="Wingdings" panose="05000000000000000000" pitchFamily="2" charset="2"/>
              <a:buChar char="§"/>
              <a:defRPr/>
            </a:pPr>
            <a:r>
              <a:rPr lang="es-ES" b="1" dirty="0">
                <a:latin typeface="Verdana" panose="020B0604030504040204" pitchFamily="34" charset="0"/>
              </a:rPr>
              <a:t>5 horas de preparación y coordinación.</a:t>
            </a:r>
          </a:p>
          <a:p>
            <a:pPr>
              <a:defRPr/>
            </a:pPr>
            <a:endParaRPr lang="es-ES" b="1" dirty="0">
              <a:latin typeface="Verdana" panose="020B0604030504040204" pitchFamily="34" charset="0"/>
            </a:endParaRPr>
          </a:p>
          <a:p>
            <a:pPr>
              <a:defRPr/>
            </a:pPr>
            <a:r>
              <a:rPr lang="es-ES" b="1" dirty="0">
                <a:solidFill>
                  <a:schemeClr val="accent5">
                    <a:lumMod val="50000"/>
                  </a:schemeClr>
                </a:solidFill>
                <a:latin typeface="Verdana" panose="020B0604030504040204" pitchFamily="34" charset="0"/>
              </a:rPr>
              <a:t>Contrato laboral a jornada partida:</a:t>
            </a:r>
          </a:p>
          <a:p>
            <a:pPr>
              <a:defRPr/>
            </a:pPr>
            <a:endParaRPr lang="es-ES" b="1" dirty="0">
              <a:solidFill>
                <a:schemeClr val="accent5">
                  <a:lumMod val="50000"/>
                </a:schemeClr>
              </a:solidFill>
              <a:latin typeface="Verdana" panose="020B0604030504040204" pitchFamily="34" charset="0"/>
            </a:endParaRPr>
          </a:p>
          <a:p>
            <a:pPr marL="285750" indent="-285750">
              <a:buFont typeface="Wingdings" panose="05000000000000000000" pitchFamily="2" charset="2"/>
              <a:buChar char="§"/>
              <a:defRPr/>
            </a:pPr>
            <a:r>
              <a:rPr lang="es-ES" b="1" dirty="0">
                <a:latin typeface="Verdana" panose="020B0604030504040204" pitchFamily="34" charset="0"/>
              </a:rPr>
              <a:t>Parte proporcional.</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268288" y="1174750"/>
            <a:ext cx="8685212" cy="5078413"/>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es-ES" dirty="0"/>
              <a:t> </a:t>
            </a:r>
          </a:p>
          <a:p>
            <a:pPr algn="just">
              <a:defRPr/>
            </a:pPr>
            <a:r>
              <a:rPr lang="es-ES" b="1" dirty="0">
                <a:solidFill>
                  <a:schemeClr val="accent5">
                    <a:lumMod val="50000"/>
                  </a:schemeClr>
                </a:solidFill>
                <a:latin typeface="Verdana" panose="020B0604030504040204" pitchFamily="34" charset="0"/>
              </a:rPr>
              <a:t>El calendario del personal ILS será el del centro escolar al que esté adscrito. En el supuesto de compartir más de un centro, el calendario será el del centro público con mayor dedicación de la jornada semanal. </a:t>
            </a:r>
          </a:p>
          <a:p>
            <a:pPr algn="just">
              <a:defRPr/>
            </a:pPr>
            <a:endParaRPr lang="es-ES" b="1" dirty="0">
              <a:solidFill>
                <a:schemeClr val="accent5">
                  <a:lumMod val="50000"/>
                </a:schemeClr>
              </a:solidFill>
              <a:latin typeface="Verdana" panose="020B0604030504040204" pitchFamily="34" charset="0"/>
            </a:endParaRPr>
          </a:p>
          <a:p>
            <a:pPr algn="just">
              <a:defRPr/>
            </a:pPr>
            <a:r>
              <a:rPr lang="es-ES"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El horario del personal ILS será confeccionado siguiendo un procedimiento. </a:t>
            </a:r>
            <a:r>
              <a:rPr lang="es-ES" dirty="0">
                <a:solidFill>
                  <a:schemeClr val="accent5">
                    <a:lumMod val="50000"/>
                  </a:schemeClr>
                </a:solidFill>
              </a:rPr>
              <a:t>	</a:t>
            </a:r>
          </a:p>
          <a:p>
            <a:pPr algn="just">
              <a:defRPr/>
            </a:pPr>
            <a:endParaRPr lang="es-ES" b="1" dirty="0">
              <a:solidFill>
                <a:schemeClr val="accent5">
                  <a:lumMod val="50000"/>
                </a:schemeClr>
              </a:solidFill>
              <a:latin typeface="Verdana" panose="020B0604030504040204" pitchFamily="34" charset="0"/>
            </a:endParaRPr>
          </a:p>
          <a:p>
            <a:pPr algn="just">
              <a:defRPr/>
            </a:pPr>
            <a:r>
              <a:rPr lang="es-ES" b="1" dirty="0">
                <a:solidFill>
                  <a:schemeClr val="accent5">
                    <a:lumMod val="50000"/>
                  </a:schemeClr>
                </a:solidFill>
                <a:latin typeface="Verdana" panose="020B0604030504040204" pitchFamily="34" charset="0"/>
              </a:rPr>
              <a:t>La primera quincena del mes de septiembre se dedicará a la coordinación con profesionales y familias, y elaboración de los planes de trabajo con el alumnado.  </a:t>
            </a:r>
          </a:p>
          <a:p>
            <a:pPr algn="just">
              <a:defRPr/>
            </a:pPr>
            <a:r>
              <a:rPr lang="es-ES" b="1" dirty="0">
                <a:solidFill>
                  <a:schemeClr val="accent5">
                    <a:lumMod val="50000"/>
                  </a:schemeClr>
                </a:solidFill>
                <a:latin typeface="Verdana" panose="020B0604030504040204" pitchFamily="34" charset="0"/>
              </a:rPr>
              <a:t> </a:t>
            </a:r>
          </a:p>
          <a:p>
            <a:pPr algn="just">
              <a:defRPr/>
            </a:pPr>
            <a:r>
              <a:rPr lang="es-ES" b="1" dirty="0">
                <a:solidFill>
                  <a:schemeClr val="accent5">
                    <a:lumMod val="50000"/>
                  </a:schemeClr>
                </a:solidFill>
                <a:latin typeface="Verdana" panose="020B0604030504040204" pitchFamily="34" charset="0"/>
              </a:rPr>
              <a:t>Durante la última quincena del mes de junio se realizarán los informes individuales, que se entregarán a las asesorías de NEE y a los coordinadores para la atención al alumnado con sordera. </a:t>
            </a:r>
          </a:p>
          <a:p>
            <a:pPr>
              <a:defRPr/>
            </a:pPr>
            <a:r>
              <a:rPr lang="es-ES" b="1" dirty="0">
                <a:solidFill>
                  <a:schemeClr val="accent5">
                    <a:lumMod val="50000"/>
                  </a:schemeClr>
                </a:solidFill>
                <a:latin typeface="Verdana" panose="020B0604030504040204" pitchFamily="34" charset="0"/>
              </a:rPr>
              <a:t> </a:t>
            </a:r>
          </a:p>
          <a:p>
            <a:pPr>
              <a:defRPr/>
            </a:pPr>
            <a:endParaRPr lang="es-ES" b="1" dirty="0">
              <a:solidFill>
                <a:schemeClr val="accent5">
                  <a:lumMod val="50000"/>
                </a:schemeClr>
              </a:solidFill>
              <a:latin typeface="Verdana" panose="020B0604030504040204" pitchFamily="34" charset="0"/>
            </a:endParaRPr>
          </a:p>
        </p:txBody>
      </p:sp>
      <p:sp>
        <p:nvSpPr>
          <p:cNvPr id="37891" name="AutoShape 10" descr="Resultado de imagen de bolsas de trabajo"/>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7892" name="AutoShape 12" descr="Resultado de imagen de bolsas de trabajo"/>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7893" name="AutoShape 14" descr="Resultado de imagen de bolsas de trabajo"/>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7894" name="AutoShape 16" descr="Resultado de imagen de bolsas de trabajo"/>
          <p:cNvSpPr>
            <a:spLocks noChangeAspect="1" noChangeArrowheads="1"/>
          </p:cNvSpPr>
          <p:nvPr/>
        </p:nvSpPr>
        <p:spPr bwMode="auto">
          <a:xfrm>
            <a:off x="612775" y="3127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7895" name="AutoShape 18" descr="Resultado de imagen de bolsas de trabajo"/>
          <p:cNvSpPr>
            <a:spLocks noChangeAspect="1" noChangeArrowheads="1"/>
          </p:cNvSpPr>
          <p:nvPr/>
        </p:nvSpPr>
        <p:spPr bwMode="auto">
          <a:xfrm>
            <a:off x="765175" y="4651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 name="2 Título"/>
          <p:cNvSpPr>
            <a:spLocks noGrp="1"/>
          </p:cNvSpPr>
          <p:nvPr>
            <p:ph type="title"/>
          </p:nvPr>
        </p:nvSpPr>
        <p:spPr/>
        <p:txBody>
          <a:bodyPr/>
          <a:lstStyle/>
          <a:p>
            <a:pPr algn="l">
              <a:defRPr/>
            </a:pPr>
            <a:r>
              <a:rPr sz="3600" b="1" dirty="0" smtClean="0">
                <a:solidFill>
                  <a:schemeClr val="accent5">
                    <a:lumMod val="50000"/>
                  </a:schemeClr>
                </a:solidFill>
                <a:latin typeface="Verdana" panose="020B0604030504040204" pitchFamily="34" charset="0"/>
              </a:rPr>
              <a:t>Calendario y horario</a:t>
            </a:r>
            <a:endParaRPr sz="3600" b="1" dirty="0">
              <a:solidFill>
                <a:schemeClr val="accent5">
                  <a:lumMod val="50000"/>
                </a:schemeClr>
              </a:solidFill>
              <a:latin typeface="Verdana" panose="020B0604030504040204" pitchFamily="34" charset="0"/>
            </a:endParaRPr>
          </a:p>
        </p:txBody>
      </p:sp>
      <p:sp>
        <p:nvSpPr>
          <p:cNvPr id="37897" name="AutoShape 4" descr="Resultado de imagen de contrato"/>
          <p:cNvSpPr>
            <a:spLocks noChangeAspect="1" noChangeArrowheads="1"/>
          </p:cNvSpPr>
          <p:nvPr/>
        </p:nvSpPr>
        <p:spPr bwMode="auto">
          <a:xfrm>
            <a:off x="917575" y="6175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7898" name="AutoShape 6" descr="Resultado de imagen de contrato"/>
          <p:cNvSpPr>
            <a:spLocks noChangeAspect="1" noChangeArrowheads="1"/>
          </p:cNvSpPr>
          <p:nvPr/>
        </p:nvSpPr>
        <p:spPr bwMode="auto">
          <a:xfrm>
            <a:off x="1069975" y="769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pic>
        <p:nvPicPr>
          <p:cNvPr id="3789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8850" y="60325"/>
            <a:ext cx="1336675"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10" descr="Resultado de imagen de bolsas de trabajo"/>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8915" name="AutoShape 12" descr="Resultado de imagen de bolsas de trabajo"/>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8916" name="AutoShape 14" descr="Resultado de imagen de bolsas de trabajo"/>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8917" name="AutoShape 16" descr="Resultado de imagen de bolsas de trabajo"/>
          <p:cNvSpPr>
            <a:spLocks noChangeAspect="1" noChangeArrowheads="1"/>
          </p:cNvSpPr>
          <p:nvPr/>
        </p:nvSpPr>
        <p:spPr bwMode="auto">
          <a:xfrm>
            <a:off x="612775" y="3127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8918" name="AutoShape 18" descr="Resultado de imagen de bolsas de trabajo"/>
          <p:cNvSpPr>
            <a:spLocks noChangeAspect="1" noChangeArrowheads="1"/>
          </p:cNvSpPr>
          <p:nvPr/>
        </p:nvSpPr>
        <p:spPr bwMode="auto">
          <a:xfrm>
            <a:off x="765175" y="4651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 name="2 Título"/>
          <p:cNvSpPr>
            <a:spLocks noGrp="1"/>
          </p:cNvSpPr>
          <p:nvPr>
            <p:ph type="title"/>
          </p:nvPr>
        </p:nvSpPr>
        <p:spPr/>
        <p:txBody>
          <a:bodyPr/>
          <a:lstStyle/>
          <a:p>
            <a:pPr algn="l">
              <a:defRPr/>
            </a:pPr>
            <a:r>
              <a:rPr sz="3600" b="1" dirty="0">
                <a:solidFill>
                  <a:schemeClr val="accent5">
                    <a:lumMod val="50000"/>
                  </a:schemeClr>
                </a:solidFill>
                <a:latin typeface="Verdana" panose="020B0604030504040204" pitchFamily="34" charset="0"/>
              </a:rPr>
              <a:t>C</a:t>
            </a:r>
            <a:r>
              <a:rPr sz="3600" b="1" dirty="0" smtClean="0">
                <a:solidFill>
                  <a:schemeClr val="accent5">
                    <a:lumMod val="50000"/>
                  </a:schemeClr>
                </a:solidFill>
                <a:latin typeface="Verdana" panose="020B0604030504040204" pitchFamily="34" charset="0"/>
              </a:rPr>
              <a:t>alendario y horario</a:t>
            </a:r>
            <a:endParaRPr sz="3600" b="1" dirty="0">
              <a:solidFill>
                <a:schemeClr val="accent5">
                  <a:lumMod val="50000"/>
                </a:schemeClr>
              </a:solidFill>
              <a:latin typeface="Verdana" panose="020B0604030504040204" pitchFamily="34" charset="0"/>
            </a:endParaRPr>
          </a:p>
        </p:txBody>
      </p:sp>
      <p:sp>
        <p:nvSpPr>
          <p:cNvPr id="38920" name="AutoShape 4" descr="Resultado de imagen de contrato"/>
          <p:cNvSpPr>
            <a:spLocks noChangeAspect="1" noChangeArrowheads="1"/>
          </p:cNvSpPr>
          <p:nvPr/>
        </p:nvSpPr>
        <p:spPr bwMode="auto">
          <a:xfrm>
            <a:off x="917575" y="6175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8921" name="AutoShape 6" descr="Resultado de imagen de contrato"/>
          <p:cNvSpPr>
            <a:spLocks noChangeAspect="1" noChangeArrowheads="1"/>
          </p:cNvSpPr>
          <p:nvPr/>
        </p:nvSpPr>
        <p:spPr bwMode="auto">
          <a:xfrm>
            <a:off x="1069975" y="769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7" name="6 Rectángulo"/>
          <p:cNvSpPr/>
          <p:nvPr/>
        </p:nvSpPr>
        <p:spPr>
          <a:xfrm>
            <a:off x="307975" y="1773238"/>
            <a:ext cx="8656638" cy="3692525"/>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es-ES" dirty="0"/>
              <a:t> </a:t>
            </a:r>
          </a:p>
          <a:p>
            <a:pPr algn="just">
              <a:defRPr/>
            </a:pPr>
            <a:r>
              <a:rPr lang="es-ES"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La jornada laboral será de mañana y tarde, excepto los periodos de jornada intensiva, en los que se ajustará el plan de trabajo a fin de garantizar la atención adecuada a todo el alumnado. </a:t>
            </a:r>
          </a:p>
          <a:p>
            <a:pPr algn="just">
              <a:defRPr/>
            </a:pPr>
            <a:endParaRPr lang="es-ES"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a:p>
            <a:pPr algn="just">
              <a:defRPr/>
            </a:pPr>
            <a:r>
              <a:rPr lang="es-ES"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La intervención con el alumnado se iniciará y finalizará en los mismos momento que el profesorado del centro. </a:t>
            </a:r>
          </a:p>
          <a:p>
            <a:pPr algn="just">
              <a:defRPr/>
            </a:pPr>
            <a:endParaRPr lang="es-ES"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a:p>
            <a:pPr algn="just">
              <a:defRPr/>
            </a:pPr>
            <a:r>
              <a:rPr lang="es-ES"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El personal ILS comenzará y finalizará su jornada en el centro en el que inicie o finalice la interpretación al alumnado. 	</a:t>
            </a:r>
          </a:p>
          <a:p>
            <a:pPr algn="just">
              <a:defRPr/>
            </a:pPr>
            <a:endParaRPr lang="es-ES"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a:p>
            <a:pPr>
              <a:defRPr/>
            </a:pPr>
            <a:r>
              <a:rPr lang="es-ES"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 </a:t>
            </a:r>
          </a:p>
          <a:p>
            <a:pPr>
              <a:defRPr/>
            </a:pPr>
            <a:endParaRPr lang="es-ES" b="1" dirty="0">
              <a:solidFill>
                <a:schemeClr val="accent5">
                  <a:lumMod val="50000"/>
                </a:schemeClr>
              </a:solidFill>
              <a:latin typeface="Verdana" panose="020B0604030504040204" pitchFamily="34" charset="0"/>
            </a:endParaRPr>
          </a:p>
        </p:txBody>
      </p:sp>
      <p:pic>
        <p:nvPicPr>
          <p:cNvPr id="389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7938" y="193675"/>
            <a:ext cx="1336675"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10" descr="Resultado de imagen de bolsas de trabajo"/>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9939" name="AutoShape 12" descr="Resultado de imagen de bolsas de trabajo"/>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9940" name="AutoShape 14" descr="Resultado de imagen de bolsas de trabajo"/>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9941" name="AutoShape 16" descr="Resultado de imagen de bolsas de trabajo"/>
          <p:cNvSpPr>
            <a:spLocks noChangeAspect="1" noChangeArrowheads="1"/>
          </p:cNvSpPr>
          <p:nvPr/>
        </p:nvSpPr>
        <p:spPr bwMode="auto">
          <a:xfrm>
            <a:off x="612775" y="3127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9942" name="AutoShape 18" descr="Resultado de imagen de bolsas de trabajo"/>
          <p:cNvSpPr>
            <a:spLocks noChangeAspect="1" noChangeArrowheads="1"/>
          </p:cNvSpPr>
          <p:nvPr/>
        </p:nvSpPr>
        <p:spPr bwMode="auto">
          <a:xfrm>
            <a:off x="765175" y="4651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 name="2 Título"/>
          <p:cNvSpPr>
            <a:spLocks noGrp="1"/>
          </p:cNvSpPr>
          <p:nvPr>
            <p:ph type="title"/>
          </p:nvPr>
        </p:nvSpPr>
        <p:spPr/>
        <p:txBody>
          <a:bodyPr/>
          <a:lstStyle/>
          <a:p>
            <a:pPr algn="l">
              <a:defRPr/>
            </a:pPr>
            <a:r>
              <a:rPr sz="4000" b="1" dirty="0" smtClean="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Formación</a:t>
            </a:r>
            <a:r>
              <a:rPr sz="4000" dirty="0" smtClean="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	</a:t>
            </a:r>
            <a:r>
              <a:rPr sz="4000" dirty="0" smtClean="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
            </a:r>
            <a:br>
              <a:rPr sz="4000" dirty="0" smtClean="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br>
            <a:endParaRPr sz="4000"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39944" name="AutoShape 4" descr="Resultado de imagen de contrato"/>
          <p:cNvSpPr>
            <a:spLocks noChangeAspect="1" noChangeArrowheads="1"/>
          </p:cNvSpPr>
          <p:nvPr/>
        </p:nvSpPr>
        <p:spPr bwMode="auto">
          <a:xfrm>
            <a:off x="917575" y="6175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9945" name="AutoShape 6" descr="Resultado de imagen de contrato"/>
          <p:cNvSpPr>
            <a:spLocks noChangeAspect="1" noChangeArrowheads="1"/>
          </p:cNvSpPr>
          <p:nvPr/>
        </p:nvSpPr>
        <p:spPr bwMode="auto">
          <a:xfrm>
            <a:off x="1069975" y="769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7" name="6 Rectángulo"/>
          <p:cNvSpPr/>
          <p:nvPr/>
        </p:nvSpPr>
        <p:spPr>
          <a:xfrm>
            <a:off x="244475" y="1196975"/>
            <a:ext cx="8655050" cy="3138488"/>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just">
              <a:defRPr/>
            </a:pPr>
            <a:r>
              <a:rPr lang="es-ES"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La formación, que podrá ser territorial o interterritorial, estará relacionada con las funciones y tareas asignadas a este colectivo, y se desarrollará en la última semana de junio o en la primera de septiembre. </a:t>
            </a:r>
          </a:p>
          <a:p>
            <a:pPr algn="just">
              <a:defRPr/>
            </a:pPr>
            <a:endParaRPr lang="es-ES"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a:p>
            <a:pPr algn="just">
              <a:defRPr/>
            </a:pPr>
            <a:r>
              <a:rPr lang="es-ES"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La organización y gestión de la formación se realizará en el </a:t>
            </a:r>
            <a:r>
              <a:rPr lang="es-ES" b="1" dirty="0" err="1">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Berritzegune</a:t>
            </a:r>
            <a:r>
              <a:rPr lang="es-ES"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 Central en colaboración con los coordinadores y las coordinadoras para la escolarización del alumnado con sordera. Para el desarrollo de esta formación se tendrán en cuenta las propuestas del personal ILS. </a:t>
            </a:r>
          </a:p>
          <a:p>
            <a:pPr>
              <a:defRPr/>
            </a:pPr>
            <a:r>
              <a:rPr lang="es-ES"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	</a:t>
            </a:r>
          </a:p>
        </p:txBody>
      </p:sp>
      <p:pic>
        <p:nvPicPr>
          <p:cNvPr id="3994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425" y="4525963"/>
            <a:ext cx="1800225"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4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8175" y="4508500"/>
            <a:ext cx="2087563" cy="1817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10" descr="Resultado de imagen de bolsas de trabajo"/>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40963" name="AutoShape 12" descr="Resultado de imagen de bolsas de trabajo"/>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40964" name="AutoShape 14" descr="Resultado de imagen de bolsas de trabajo"/>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40965" name="AutoShape 16" descr="Resultado de imagen de bolsas de trabajo"/>
          <p:cNvSpPr>
            <a:spLocks noChangeAspect="1" noChangeArrowheads="1"/>
          </p:cNvSpPr>
          <p:nvPr/>
        </p:nvSpPr>
        <p:spPr bwMode="auto">
          <a:xfrm>
            <a:off x="612775" y="3127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40966" name="AutoShape 18" descr="Resultado de imagen de bolsas de trabajo"/>
          <p:cNvSpPr>
            <a:spLocks noChangeAspect="1" noChangeArrowheads="1"/>
          </p:cNvSpPr>
          <p:nvPr/>
        </p:nvSpPr>
        <p:spPr bwMode="auto">
          <a:xfrm>
            <a:off x="765175" y="4651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3" name="2 Título"/>
          <p:cNvSpPr>
            <a:spLocks noGrp="1"/>
          </p:cNvSpPr>
          <p:nvPr>
            <p:ph type="title"/>
          </p:nvPr>
        </p:nvSpPr>
        <p:spPr>
          <a:xfrm>
            <a:off x="471488" y="503238"/>
            <a:ext cx="8229600" cy="1143000"/>
          </a:xfrm>
        </p:spPr>
        <p:txBody>
          <a:bodyPr/>
          <a:lstStyle/>
          <a:p>
            <a:pPr>
              <a:defRPr/>
            </a:pPr>
            <a:r>
              <a:rPr sz="3600" b="1" dirty="0" smtClean="0">
                <a:solidFill>
                  <a:schemeClr val="accent5">
                    <a:lumMod val="50000"/>
                  </a:schemeClr>
                </a:solidFill>
                <a:latin typeface="Verdana" panose="020B0604030504040204" pitchFamily="34" charset="0"/>
              </a:rPr>
              <a:t>Desplazamientos, </a:t>
            </a:r>
            <a:r>
              <a:rPr sz="3600" b="1" dirty="0" err="1" smtClean="0">
                <a:solidFill>
                  <a:schemeClr val="accent5">
                    <a:lumMod val="50000"/>
                  </a:schemeClr>
                </a:solidFill>
                <a:latin typeface="Verdana" panose="020B0604030504040204" pitchFamily="34" charset="0"/>
              </a:rPr>
              <a:t>itinerancias</a:t>
            </a:r>
            <a:r>
              <a:rPr sz="3600" b="1" dirty="0" smtClean="0">
                <a:solidFill>
                  <a:schemeClr val="accent5">
                    <a:lumMod val="50000"/>
                  </a:schemeClr>
                </a:solidFill>
                <a:latin typeface="Verdana" panose="020B0604030504040204" pitchFamily="34" charset="0"/>
              </a:rPr>
              <a:t>, ratios y selección de asignaturas a interpretar</a:t>
            </a:r>
            <a:endParaRPr sz="3600" b="1" dirty="0">
              <a:solidFill>
                <a:schemeClr val="accent5">
                  <a:lumMod val="50000"/>
                </a:schemeClr>
              </a:solidFill>
              <a:latin typeface="Verdana" panose="020B0604030504040204" pitchFamily="34" charset="0"/>
            </a:endParaRPr>
          </a:p>
        </p:txBody>
      </p:sp>
      <p:sp>
        <p:nvSpPr>
          <p:cNvPr id="40968" name="AutoShape 4" descr="Resultado de imagen de contrato"/>
          <p:cNvSpPr>
            <a:spLocks noChangeAspect="1" noChangeArrowheads="1"/>
          </p:cNvSpPr>
          <p:nvPr/>
        </p:nvSpPr>
        <p:spPr bwMode="auto">
          <a:xfrm>
            <a:off x="917575" y="6175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sp>
        <p:nvSpPr>
          <p:cNvPr id="40969" name="AutoShape 6" descr="Resultado de imagen de contrato"/>
          <p:cNvSpPr>
            <a:spLocks noChangeAspect="1" noChangeArrowheads="1"/>
          </p:cNvSpPr>
          <p:nvPr/>
        </p:nvSpPr>
        <p:spPr bwMode="auto">
          <a:xfrm>
            <a:off x="1069975" y="769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spcBef>
                <a:spcPct val="0"/>
              </a:spcBef>
              <a:buFontTx/>
              <a:buNone/>
            </a:pPr>
            <a:endParaRPr lang="es-ES" altLang="es-ES" sz="1800">
              <a:latin typeface="Arial" charset="0"/>
            </a:endParaRPr>
          </a:p>
        </p:txBody>
      </p:sp>
      <p:pic>
        <p:nvPicPr>
          <p:cNvPr id="40970" name="Picture 2" descr="Resultado de imagen de desplazamien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800" y="922338"/>
            <a:ext cx="11049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Rectángulo"/>
          <p:cNvSpPr/>
          <p:nvPr/>
        </p:nvSpPr>
        <p:spPr>
          <a:xfrm>
            <a:off x="1692275" y="2060575"/>
            <a:ext cx="5957888" cy="4248150"/>
          </a:xfrm>
          <a:prstGeom prst="rect">
            <a:avLst/>
          </a:prstGeom>
        </p:spPr>
        <p:txBody>
          <a:bodyPr>
            <a:spAutoFit/>
          </a:bodyPr>
          <a:lstStyle/>
          <a:p>
            <a:pPr marL="285750" indent="-285750" algn="just">
              <a:buFont typeface="Wingdings" panose="05000000000000000000" pitchFamily="2" charset="2"/>
              <a:buChar char="§"/>
              <a:defRPr/>
            </a:pPr>
            <a:r>
              <a:rPr lang="es-ES" b="1" dirty="0">
                <a:solidFill>
                  <a:schemeClr val="accent5">
                    <a:lumMod val="50000"/>
                  </a:schemeClr>
                </a:solidFill>
                <a:latin typeface="Verdana" panose="020B0604030504040204" pitchFamily="34" charset="0"/>
              </a:rPr>
              <a:t>Los tiempos de desplazamiento entre centros en las </a:t>
            </a:r>
            <a:r>
              <a:rPr lang="es-ES" b="1" dirty="0" err="1">
                <a:solidFill>
                  <a:schemeClr val="accent5">
                    <a:lumMod val="50000"/>
                  </a:schemeClr>
                </a:solidFill>
                <a:latin typeface="Verdana" panose="020B0604030504040204" pitchFamily="34" charset="0"/>
              </a:rPr>
              <a:t>itinerancias</a:t>
            </a:r>
            <a:r>
              <a:rPr lang="es-ES" b="1" dirty="0">
                <a:solidFill>
                  <a:schemeClr val="accent5">
                    <a:lumMod val="50000"/>
                  </a:schemeClr>
                </a:solidFill>
                <a:latin typeface="Verdana" panose="020B0604030504040204" pitchFamily="34" charset="0"/>
              </a:rPr>
              <a:t> están contemplados como horas de atención directa.</a:t>
            </a:r>
          </a:p>
          <a:p>
            <a:pPr marL="285750" indent="-285750">
              <a:buFont typeface="Wingdings" panose="05000000000000000000" pitchFamily="2" charset="2"/>
              <a:buChar char="§"/>
              <a:defRPr/>
            </a:pPr>
            <a:endParaRPr lang="es-ES" b="1" dirty="0">
              <a:solidFill>
                <a:schemeClr val="accent5">
                  <a:lumMod val="50000"/>
                </a:schemeClr>
              </a:solidFill>
              <a:latin typeface="Verdana" panose="020B0604030504040204" pitchFamily="34" charset="0"/>
            </a:endParaRPr>
          </a:p>
          <a:p>
            <a:pPr marL="285750" indent="-285750">
              <a:buFont typeface="Wingdings" panose="05000000000000000000" pitchFamily="2" charset="2"/>
              <a:buChar char="§"/>
              <a:defRPr/>
            </a:pPr>
            <a:r>
              <a:rPr lang="es-ES" b="1" dirty="0">
                <a:solidFill>
                  <a:schemeClr val="accent5">
                    <a:lumMod val="50000"/>
                  </a:schemeClr>
                </a:solidFill>
                <a:latin typeface="Verdana" panose="020B0604030504040204" pitchFamily="34" charset="0"/>
              </a:rPr>
              <a:t>Ratio de alumnado/intérpretes,  se contempla 1 </a:t>
            </a:r>
            <a:r>
              <a:rPr lang="es-ES" b="1" dirty="0" err="1">
                <a:solidFill>
                  <a:schemeClr val="accent5">
                    <a:lumMod val="50000"/>
                  </a:schemeClr>
                </a:solidFill>
                <a:latin typeface="Verdana" panose="020B0604030504040204" pitchFamily="34" charset="0"/>
              </a:rPr>
              <a:t>ils</a:t>
            </a:r>
            <a:r>
              <a:rPr lang="es-ES" b="1" dirty="0">
                <a:solidFill>
                  <a:schemeClr val="accent5">
                    <a:lumMod val="50000"/>
                  </a:schemeClr>
                </a:solidFill>
                <a:latin typeface="Verdana" panose="020B0604030504040204" pitchFamily="34" charset="0"/>
              </a:rPr>
              <a:t> por alumno/a . Menos en el caso de Educación Primaria, al ser un proyecto nuevo. En este caso 2 por </a:t>
            </a:r>
            <a:r>
              <a:rPr lang="es-ES" b="1" dirty="0" err="1">
                <a:solidFill>
                  <a:schemeClr val="accent5">
                    <a:lumMod val="50000"/>
                  </a:schemeClr>
                </a:solidFill>
                <a:latin typeface="Verdana" panose="020B0604030504040204" pitchFamily="34" charset="0"/>
              </a:rPr>
              <a:t>ils</a:t>
            </a:r>
            <a:r>
              <a:rPr lang="es-ES" b="1" dirty="0">
                <a:solidFill>
                  <a:schemeClr val="accent5">
                    <a:lumMod val="50000"/>
                  </a:schemeClr>
                </a:solidFill>
                <a:latin typeface="Verdana" panose="020B0604030504040204" pitchFamily="34" charset="0"/>
              </a:rPr>
              <a:t>.</a:t>
            </a:r>
          </a:p>
          <a:p>
            <a:pPr>
              <a:defRPr/>
            </a:pPr>
            <a:endParaRPr lang="es-ES" b="1" dirty="0">
              <a:solidFill>
                <a:schemeClr val="accent5">
                  <a:lumMod val="50000"/>
                </a:schemeClr>
              </a:solidFill>
              <a:latin typeface="Verdana" panose="020B0604030504040204" pitchFamily="34" charset="0"/>
            </a:endParaRPr>
          </a:p>
          <a:p>
            <a:pPr marL="285750" indent="-285750">
              <a:buFont typeface="Wingdings" panose="05000000000000000000" pitchFamily="2" charset="2"/>
              <a:buChar char="§"/>
              <a:defRPr/>
            </a:pPr>
            <a:r>
              <a:rPr lang="es-ES" b="1" dirty="0">
                <a:solidFill>
                  <a:schemeClr val="accent5">
                    <a:lumMod val="50000"/>
                  </a:schemeClr>
                </a:solidFill>
                <a:latin typeface="Verdana" panose="020B0604030504040204" pitchFamily="34" charset="0"/>
              </a:rPr>
              <a:t>Normalmente hasta completar el horario de atención al alumno/a, se basa el criterio según las necesidades de los alumnos/as.</a:t>
            </a:r>
          </a:p>
          <a:p>
            <a:pPr marL="285750" indent="-285750">
              <a:buFont typeface="Wingdings" panose="05000000000000000000" pitchFamily="2" charset="2"/>
              <a:buChar char="§"/>
              <a:defRPr/>
            </a:pPr>
            <a:endParaRPr lang="es-ES" b="1" dirty="0">
              <a:solidFill>
                <a:schemeClr val="accent5">
                  <a:lumMod val="50000"/>
                </a:schemeClr>
              </a:solidFill>
              <a:latin typeface="Verdana" panose="020B0604030504040204"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idx="4294967295"/>
          </p:nvPr>
        </p:nvSpPr>
        <p:spPr>
          <a:xfrm>
            <a:off x="1692275" y="4076700"/>
            <a:ext cx="5111750" cy="1368425"/>
          </a:xfrm>
        </p:spPr>
        <p:txBody>
          <a:bodyPr>
            <a:normAutofit fontScale="90000"/>
          </a:bodyPr>
          <a:lstStyle/>
          <a:p>
            <a:pPr eaLnBrk="1" hangingPunct="1">
              <a:defRPr/>
            </a:pPr>
            <a:r>
              <a:rPr lang="es-ES" altLang="es-ES" sz="2600" dirty="0" smtClean="0">
                <a:solidFill>
                  <a:srgbClr val="11488B"/>
                </a:solidFill>
              </a:rPr>
              <a:t/>
            </a:r>
            <a:br>
              <a:rPr lang="es-ES" altLang="es-ES" sz="2600" dirty="0" smtClean="0">
                <a:solidFill>
                  <a:srgbClr val="11488B"/>
                </a:solidFill>
              </a:rPr>
            </a:br>
            <a:r>
              <a:rPr lang="es-ES" altLang="es-ES" sz="4000" b="1" dirty="0" smtClean="0">
                <a:solidFill>
                  <a:schemeClr val="accent5">
                    <a:lumMod val="50000"/>
                  </a:schemeClr>
                </a:solidFill>
                <a:latin typeface="Verdana" pitchFamily="34" charset="0"/>
              </a:rPr>
              <a:t>ESKERRIK ASKO!!!</a:t>
            </a:r>
            <a:br>
              <a:rPr lang="es-ES" altLang="es-ES" sz="4000" b="1" dirty="0" smtClean="0">
                <a:solidFill>
                  <a:schemeClr val="accent5">
                    <a:lumMod val="50000"/>
                  </a:schemeClr>
                </a:solidFill>
                <a:latin typeface="Verdana" pitchFamily="34" charset="0"/>
              </a:rPr>
            </a:br>
            <a:r>
              <a:rPr lang="es-ES" altLang="es-ES" sz="4000" b="1" dirty="0" smtClean="0">
                <a:solidFill>
                  <a:schemeClr val="accent5">
                    <a:lumMod val="50000"/>
                  </a:schemeClr>
                </a:solidFill>
                <a:latin typeface="Verdana" pitchFamily="34" charset="0"/>
              </a:rPr>
              <a:t>¡GRACIAS!</a:t>
            </a:r>
            <a:br>
              <a:rPr lang="es-ES" altLang="es-ES" sz="4000" b="1" dirty="0" smtClean="0">
                <a:solidFill>
                  <a:schemeClr val="accent5">
                    <a:lumMod val="50000"/>
                  </a:schemeClr>
                </a:solidFill>
                <a:latin typeface="Verdana" pitchFamily="34" charset="0"/>
              </a:rPr>
            </a:br>
            <a:endParaRPr lang="es-ES" altLang="es-ES" sz="4000" b="1" dirty="0" smtClean="0">
              <a:solidFill>
                <a:schemeClr val="accent5">
                  <a:lumMod val="50000"/>
                </a:schemeClr>
              </a:solidFill>
              <a:latin typeface="Verdana" pitchFamily="34" charset="0"/>
            </a:endParaRPr>
          </a:p>
        </p:txBody>
      </p:sp>
      <p:pic>
        <p:nvPicPr>
          <p:cNvPr id="41987" name="Picture 3" descr="logotipo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4388" y="187325"/>
            <a:ext cx="1728787"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gradecimiento.mp4">
            <a:hlinkClick r:id="" action="ppaction://media"/>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2051050" y="260350"/>
            <a:ext cx="4464050" cy="334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DVSECTIONID" val="C09QH3iDYSZce3zG7lU8ci"/>
</p:tagLst>
</file>

<file path=ppt/tags/tag2.xml><?xml version="1.0" encoding="utf-8"?>
<p:tagLst xmlns:a="http://schemas.openxmlformats.org/drawingml/2006/main" xmlns:r="http://schemas.openxmlformats.org/officeDocument/2006/relationships" xmlns:p="http://schemas.openxmlformats.org/presentationml/2006/main">
  <p:tag name="DVSECTIONID" val="C09QH3iDYSZce3zG7lU8ci"/>
</p:tagLst>
</file>

<file path=ppt/tags/tag3.xml><?xml version="1.0" encoding="utf-8"?>
<p:tagLst xmlns:a="http://schemas.openxmlformats.org/drawingml/2006/main" xmlns:r="http://schemas.openxmlformats.org/officeDocument/2006/relationships" xmlns:p="http://schemas.openxmlformats.org/presentationml/2006/main">
  <p:tag name="DVSECTIONID" val="C09QH3iDYSZce3zG7lU8ci"/>
</p:tagLst>
</file>

<file path=ppt/tags/tag4.xml><?xml version="1.0" encoding="utf-8"?>
<p:tagLst xmlns:a="http://schemas.openxmlformats.org/drawingml/2006/main" xmlns:r="http://schemas.openxmlformats.org/officeDocument/2006/relationships" xmlns:p="http://schemas.openxmlformats.org/presentationml/2006/main">
  <p:tag name="DVSECTIONID" val="C09QH3iDYSZce3zG7lU8ci"/>
</p:tagLst>
</file>

<file path=ppt/theme/theme1.xml><?xml version="1.0" encoding="utf-8"?>
<a:theme xmlns:a="http://schemas.openxmlformats.org/drawingml/2006/main" name="Introducción a PowerPoint 2011">
  <a:themeElements>
    <a:clrScheme name="Fresh">
      <a:dk1>
        <a:srgbClr val="262626"/>
      </a:dk1>
      <a:lt1>
        <a:sysClr val="window" lastClr="FFFFFF"/>
      </a:lt1>
      <a:dk2>
        <a:srgbClr val="595959"/>
      </a:dk2>
      <a:lt2>
        <a:srgbClr val="EEECE1"/>
      </a:lt2>
      <a:accent1>
        <a:srgbClr val="F4891E"/>
      </a:accent1>
      <a:accent2>
        <a:srgbClr val="7BCF27"/>
      </a:accent2>
      <a:accent3>
        <a:srgbClr val="9BBB59"/>
      </a:accent3>
      <a:accent4>
        <a:srgbClr val="00B0F0"/>
      </a:accent4>
      <a:accent5>
        <a:srgbClr val="4BACC6"/>
      </a:accent5>
      <a:accent6>
        <a:srgbClr val="F79646"/>
      </a:accent6>
      <a:hlink>
        <a:srgbClr val="00B0F0"/>
      </a:hlink>
      <a:folHlink>
        <a:srgbClr val="F489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1317</Words>
  <Application>Microsoft Office PowerPoint</Application>
  <PresentationFormat>Presentación en pantalla (4:3)</PresentationFormat>
  <Paragraphs>243</Paragraphs>
  <Slides>21</Slides>
  <Notes>18</Notes>
  <HiddenSlides>0</HiddenSlides>
  <MMClips>1</MMClips>
  <ScaleCrop>false</ScaleCrop>
  <HeadingPairs>
    <vt:vector size="4" baseType="variant">
      <vt:variant>
        <vt:lpstr>Tema</vt:lpstr>
      </vt:variant>
      <vt:variant>
        <vt:i4>2</vt:i4>
      </vt:variant>
      <vt:variant>
        <vt:lpstr>Títulos de diapositiva</vt:lpstr>
      </vt:variant>
      <vt:variant>
        <vt:i4>21</vt:i4>
      </vt:variant>
    </vt:vector>
  </HeadingPairs>
  <TitlesOfParts>
    <vt:vector size="23" baseType="lpstr">
      <vt:lpstr>Introducción a PowerPoint 2011</vt:lpstr>
      <vt:lpstr>Tema de Office</vt:lpstr>
      <vt:lpstr>Presentación de PowerPoint</vt:lpstr>
      <vt:lpstr>Presentación de PowerPoint</vt:lpstr>
      <vt:lpstr>Antecedentes: .- Informes     Junio 1995    1997-98    1999-2000        </vt:lpstr>
      <vt:lpstr>   </vt:lpstr>
      <vt:lpstr>Presentación de PowerPoint</vt:lpstr>
      <vt:lpstr>Presentación de PowerPoint</vt:lpstr>
      <vt:lpstr>Presentación de PowerPoint</vt:lpstr>
      <vt:lpstr>Presentación de PowerPoint</vt:lpstr>
      <vt:lpstr>Presentación de PowerPoint</vt:lpstr>
      <vt:lpstr>Proceso para la implantación de la figura:  Asumir los ILS como personal propio del Gobierno Vasco. La contratación es directa por el Departamento de Educación. Desde el curso 1999 al 2006 se les contrataba como interinos con la categoría de personal docente.</vt:lpstr>
      <vt:lpstr>Entidad contratante</vt:lpstr>
      <vt:lpstr>Bolsa de trabajo/listado????</vt:lpstr>
      <vt:lpstr> Número de ILS- GI hay en el curso 2016-17.                     Distribución por           etapa educativas.  </vt:lpstr>
      <vt:lpstr> Documentos                                                       Instrucciones de la Directora de Innovación Educativa y Del Director de gestión de personal para el personal intérprete de lengua de signos. http://www.berrigasteiz.com/site_orientabideak/docs/nee_jarraibideak_ile.pdf</vt:lpstr>
      <vt:lpstr>Presentación de PowerPoint</vt:lpstr>
      <vt:lpstr>Contrato, calendario y horario</vt:lpstr>
      <vt:lpstr>Calendario y horario</vt:lpstr>
      <vt:lpstr>Calendario y horario</vt:lpstr>
      <vt:lpstr>Formación  </vt:lpstr>
      <vt:lpstr>Desplazamientos, itinerancias, ratios y selección de asignaturas a interpretar</vt:lpstr>
      <vt:lpstr> ESKERRIK ASKO!!! ¡GRACIAS!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
  <cp:lastModifiedBy/>
  <cp:revision>2</cp:revision>
  <dcterms:modified xsi:type="dcterms:W3CDTF">2017-03-29T09:56:55Z</dcterms:modified>
</cp:coreProperties>
</file>