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77" r:id="rId2"/>
  </p:sldMasterIdLst>
  <p:notesMasterIdLst>
    <p:notesMasterId r:id="rId24"/>
  </p:notesMasterIdLst>
  <p:sldIdLst>
    <p:sldId id="310" r:id="rId3"/>
    <p:sldId id="334" r:id="rId4"/>
    <p:sldId id="264" r:id="rId5"/>
    <p:sldId id="354" r:id="rId6"/>
    <p:sldId id="364" r:id="rId7"/>
    <p:sldId id="365" r:id="rId8"/>
    <p:sldId id="355" r:id="rId9"/>
    <p:sldId id="362" r:id="rId10"/>
    <p:sldId id="352" r:id="rId11"/>
    <p:sldId id="351" r:id="rId12"/>
    <p:sldId id="349" r:id="rId13"/>
    <p:sldId id="347" r:id="rId14"/>
    <p:sldId id="306" r:id="rId15"/>
    <p:sldId id="307" r:id="rId16"/>
    <p:sldId id="356" r:id="rId17"/>
    <p:sldId id="357" r:id="rId18"/>
    <p:sldId id="366" r:id="rId19"/>
    <p:sldId id="367" r:id="rId20"/>
    <p:sldId id="368" r:id="rId21"/>
    <p:sldId id="360" r:id="rId22"/>
    <p:sldId id="358" r:id="rId23"/>
  </p:sldIdLst>
  <p:sldSz cx="9144000" cy="6858000" type="screen4x3"/>
  <p:notesSz cx="6789738" cy="9929813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3"/>
    <a:srgbClr val="7F5BAB"/>
    <a:srgbClr val="FFFF86"/>
    <a:srgbClr val="DAFDA7"/>
    <a:srgbClr val="FF00FF"/>
    <a:srgbClr val="F39C29"/>
    <a:srgbClr val="FFC6A2"/>
    <a:srgbClr val="FFA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Estilo claro 1 - Énfasis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02" autoAdjust="0"/>
  </p:normalViewPr>
  <p:slideViewPr>
    <p:cSldViewPr>
      <p:cViewPr>
        <p:scale>
          <a:sx n="90" d="100"/>
          <a:sy n="90" d="100"/>
        </p:scale>
        <p:origin x="-2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FAD69-E10F-453F-AF00-104FC0B608A1}" type="doc">
      <dgm:prSet loTypeId="urn:microsoft.com/office/officeart/2005/8/layout/hierarchy1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s-ES"/>
        </a:p>
      </dgm:t>
    </dgm:pt>
    <dgm:pt modelId="{B8DA7C99-B03C-41AC-AD53-12F78515A4C9}">
      <dgm:prSet phldrT="[Texto]" custT="1"/>
      <dgm:spPr>
        <a:solidFill>
          <a:srgbClr val="EFF9CB"/>
        </a:solidFill>
        <a:ln>
          <a:solidFill>
            <a:srgbClr val="FFFFFF"/>
          </a:solidFill>
        </a:ln>
      </dgm:spPr>
      <dgm:t>
        <a:bodyPr/>
        <a:lstStyle/>
        <a:p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Kontratazioak</a:t>
          </a:r>
          <a:endParaRPr lang="es-ES" sz="1800" b="1" dirty="0" smtClean="0">
            <a:solidFill>
              <a:schemeClr val="accent5">
                <a:lumMod val="50000"/>
              </a:schemeClr>
            </a:solidFill>
            <a:latin typeface="Verdana"/>
            <a:cs typeface="Verdana"/>
          </a:endParaRPr>
        </a:p>
        <a:p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zuzenean</a:t>
          </a:r>
          <a:endParaRPr lang="es-ES" sz="1800" b="1" dirty="0" smtClean="0">
            <a:solidFill>
              <a:schemeClr val="accent5">
                <a:lumMod val="50000"/>
              </a:schemeClr>
            </a:solidFill>
            <a:latin typeface="Verdana"/>
            <a:cs typeface="Verdana"/>
          </a:endParaRPr>
        </a:p>
        <a:p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egiten</a:t>
          </a:r>
          <a:endParaRPr lang="es-ES" sz="1800" b="1" dirty="0" smtClean="0">
            <a:solidFill>
              <a:schemeClr val="accent5">
                <a:lumMod val="50000"/>
              </a:schemeClr>
            </a:solidFill>
            <a:latin typeface="Verdana"/>
            <a:cs typeface="Verdana"/>
          </a:endParaRPr>
        </a:p>
        <a:p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dira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. </a:t>
          </a:r>
          <a:endParaRPr lang="es-ES" sz="1800" b="1" dirty="0">
            <a:solidFill>
              <a:schemeClr val="accent5">
                <a:lumMod val="50000"/>
              </a:schemeClr>
            </a:solidFill>
            <a:latin typeface="Verdana"/>
            <a:cs typeface="Verdana"/>
          </a:endParaRPr>
        </a:p>
      </dgm:t>
    </dgm:pt>
    <dgm:pt modelId="{6244B636-CFAF-4494-A207-FAA175B90AAD}" type="parTrans" cxnId="{ED549D3F-8970-43B1-9830-970C3E7763CB}">
      <dgm:prSet/>
      <dgm:spPr/>
      <dgm:t>
        <a:bodyPr/>
        <a:lstStyle/>
        <a:p>
          <a:endParaRPr lang="es-ES"/>
        </a:p>
      </dgm:t>
    </dgm:pt>
    <dgm:pt modelId="{F4B0BAC1-5BA5-4DDE-9F64-886D2AB5B6D6}" type="sibTrans" cxnId="{ED549D3F-8970-43B1-9830-970C3E7763CB}">
      <dgm:prSet/>
      <dgm:spPr/>
      <dgm:t>
        <a:bodyPr/>
        <a:lstStyle/>
        <a:p>
          <a:endParaRPr lang="es-ES"/>
        </a:p>
      </dgm:t>
    </dgm:pt>
    <dgm:pt modelId="{0D13E056-E62F-4D91-A195-4BF5E67BE8F7}">
      <dgm:prSet phldrT="[Texto]" custT="1"/>
      <dgm:spPr>
        <a:solidFill>
          <a:srgbClr val="FFABA7">
            <a:alpha val="90000"/>
          </a:srgbClr>
        </a:solidFill>
        <a:ln>
          <a:noFill/>
        </a:ln>
      </dgm:spPr>
      <dgm:t>
        <a:bodyPr/>
        <a:lstStyle/>
        <a:p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ZHI-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IGak</a:t>
          </a:r>
          <a:endParaRPr lang="es-ES" sz="1800" b="1" dirty="0" smtClean="0">
            <a:solidFill>
              <a:schemeClr val="accent5">
                <a:lumMod val="50000"/>
              </a:schemeClr>
            </a:solidFill>
            <a:latin typeface="Verdana"/>
            <a:cs typeface="Verdana"/>
          </a:endParaRPr>
        </a:p>
        <a:p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zerrenda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bakar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eta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berariazkoan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daude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. </a:t>
          </a:r>
          <a:endParaRPr lang="es-ES" sz="1800" b="1" dirty="0">
            <a:solidFill>
              <a:schemeClr val="accent5">
                <a:lumMod val="50000"/>
              </a:schemeClr>
            </a:solidFill>
            <a:latin typeface="Verdana"/>
            <a:cs typeface="Verdana"/>
          </a:endParaRPr>
        </a:p>
      </dgm:t>
    </dgm:pt>
    <dgm:pt modelId="{50A51AC2-9E2B-4088-A386-BEA59F8C0456}" type="parTrans" cxnId="{348D8AEF-1940-4EDB-AF26-54D38C4C4375}">
      <dgm:prSet/>
      <dgm:spPr/>
      <dgm:t>
        <a:bodyPr/>
        <a:lstStyle/>
        <a:p>
          <a:endParaRPr lang="es-ES"/>
        </a:p>
      </dgm:t>
    </dgm:pt>
    <dgm:pt modelId="{07660D9A-1CD6-4E15-8358-06437CDF40A0}" type="sibTrans" cxnId="{348D8AEF-1940-4EDB-AF26-54D38C4C4375}">
      <dgm:prSet/>
      <dgm:spPr/>
      <dgm:t>
        <a:bodyPr/>
        <a:lstStyle/>
        <a:p>
          <a:endParaRPr lang="es-ES"/>
        </a:p>
      </dgm:t>
    </dgm:pt>
    <dgm:pt modelId="{D1C75D61-41DF-4CD9-B9F5-1B2E1DBFE7F9}">
      <dgm:prSet phldrT="[Texto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Abuztuan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,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dauden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lanpostuen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esleipena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</a:t>
          </a:r>
          <a:r>
            <a:rPr lang="es-ES" sz="1800" b="1" dirty="0" err="1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egiten</a:t>
          </a:r>
          <a:r>
            <a:rPr lang="es-ES" sz="1800" b="1" dirty="0" smtClean="0">
              <a:solidFill>
                <a:schemeClr val="accent5">
                  <a:lumMod val="50000"/>
                </a:schemeClr>
              </a:solidFill>
              <a:latin typeface="Verdana"/>
              <a:cs typeface="Verdana"/>
            </a:rPr>
            <a:t> da. </a:t>
          </a:r>
          <a:endParaRPr lang="es-ES" sz="2000" dirty="0"/>
        </a:p>
      </dgm:t>
    </dgm:pt>
    <dgm:pt modelId="{EDA55CB0-9763-40C4-B882-F881B57FFAFC}" type="parTrans" cxnId="{9A7C7232-C57F-4DF7-841D-57BFC4E546D7}">
      <dgm:prSet/>
      <dgm:spPr/>
      <dgm:t>
        <a:bodyPr/>
        <a:lstStyle/>
        <a:p>
          <a:endParaRPr lang="es-ES"/>
        </a:p>
      </dgm:t>
    </dgm:pt>
    <dgm:pt modelId="{29501123-F046-4E0A-9FD2-FADF4EADF9B6}" type="sibTrans" cxnId="{9A7C7232-C57F-4DF7-841D-57BFC4E546D7}">
      <dgm:prSet/>
      <dgm:spPr/>
      <dgm:t>
        <a:bodyPr/>
        <a:lstStyle/>
        <a:p>
          <a:endParaRPr lang="es-ES"/>
        </a:p>
      </dgm:t>
    </dgm:pt>
    <dgm:pt modelId="{662473C1-12FC-42DF-ADF9-C1CFD8EC2823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ES" sz="2800" b="1" dirty="0">
            <a:latin typeface="Verdana"/>
            <a:cs typeface="Verdana"/>
          </a:endParaRPr>
        </a:p>
      </dgm:t>
    </dgm:pt>
    <dgm:pt modelId="{BE438667-6806-4D6E-95ED-AB58B2E439E4}" type="sibTrans" cxnId="{8E99B3B4-7272-45C5-89B1-A6720EA8E808}">
      <dgm:prSet/>
      <dgm:spPr/>
      <dgm:t>
        <a:bodyPr/>
        <a:lstStyle/>
        <a:p>
          <a:endParaRPr lang="es-ES"/>
        </a:p>
      </dgm:t>
    </dgm:pt>
    <dgm:pt modelId="{F242DA8A-16E8-4F0F-AA25-3F9916906BC7}" type="parTrans" cxnId="{8E99B3B4-7272-45C5-89B1-A6720EA8E808}">
      <dgm:prSet/>
      <dgm:spPr/>
      <dgm:t>
        <a:bodyPr/>
        <a:lstStyle/>
        <a:p>
          <a:endParaRPr lang="es-ES"/>
        </a:p>
      </dgm:t>
    </dgm:pt>
    <dgm:pt modelId="{8AA823E4-201C-48E0-856D-BA41AB917B20}" type="pres">
      <dgm:prSet presAssocID="{DF5FAD69-E10F-453F-AF00-104FC0B608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7A4BBE1-7D1D-421E-86DD-7610C8B7C84C}" type="pres">
      <dgm:prSet presAssocID="{662473C1-12FC-42DF-ADF9-C1CFD8EC2823}" presName="hierRoot1" presStyleCnt="0"/>
      <dgm:spPr/>
      <dgm:t>
        <a:bodyPr/>
        <a:lstStyle/>
        <a:p>
          <a:endParaRPr lang="en-US"/>
        </a:p>
      </dgm:t>
    </dgm:pt>
    <dgm:pt modelId="{96B54340-8A2E-42FD-B2F5-A3001A96FC5E}" type="pres">
      <dgm:prSet presAssocID="{662473C1-12FC-42DF-ADF9-C1CFD8EC2823}" presName="composite" presStyleCnt="0"/>
      <dgm:spPr/>
      <dgm:t>
        <a:bodyPr/>
        <a:lstStyle/>
        <a:p>
          <a:endParaRPr lang="en-US"/>
        </a:p>
      </dgm:t>
    </dgm:pt>
    <dgm:pt modelId="{391AC72F-96C8-4739-B97C-95CC4A8051D3}" type="pres">
      <dgm:prSet presAssocID="{662473C1-12FC-42DF-ADF9-C1CFD8EC2823}" presName="background" presStyleLbl="node0" presStyleIdx="0" presStyleCnt="1"/>
      <dgm:spPr/>
      <dgm:t>
        <a:bodyPr/>
        <a:lstStyle/>
        <a:p>
          <a:endParaRPr lang="en-US"/>
        </a:p>
      </dgm:t>
    </dgm:pt>
    <dgm:pt modelId="{3D604D4C-7FC6-410D-898A-B29D5628E017}" type="pres">
      <dgm:prSet presAssocID="{662473C1-12FC-42DF-ADF9-C1CFD8EC2823}" presName="text" presStyleLbl="fgAcc0" presStyleIdx="0" presStyleCnt="1" custScaleX="304336" custLinFactNeighborX="5281" custLinFactNeighborY="-502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F91BD2E-DCA9-4F0C-970F-23FF23B2BCCB}" type="pres">
      <dgm:prSet presAssocID="{662473C1-12FC-42DF-ADF9-C1CFD8EC2823}" presName="hierChild2" presStyleCnt="0"/>
      <dgm:spPr/>
      <dgm:t>
        <a:bodyPr/>
        <a:lstStyle/>
        <a:p>
          <a:endParaRPr lang="en-US"/>
        </a:p>
      </dgm:t>
    </dgm:pt>
    <dgm:pt modelId="{63C91DFE-C537-48F4-8C1B-265858C3155B}" type="pres">
      <dgm:prSet presAssocID="{6244B636-CFAF-4494-A207-FAA175B90AAD}" presName="Name10" presStyleLbl="parChTrans1D2" presStyleIdx="0" presStyleCnt="3"/>
      <dgm:spPr/>
      <dgm:t>
        <a:bodyPr/>
        <a:lstStyle/>
        <a:p>
          <a:endParaRPr lang="es-ES"/>
        </a:p>
      </dgm:t>
    </dgm:pt>
    <dgm:pt modelId="{FECE2D73-662F-4173-A1F3-F0E577FEA397}" type="pres">
      <dgm:prSet presAssocID="{B8DA7C99-B03C-41AC-AD53-12F78515A4C9}" presName="hierRoot2" presStyleCnt="0"/>
      <dgm:spPr/>
      <dgm:t>
        <a:bodyPr/>
        <a:lstStyle/>
        <a:p>
          <a:endParaRPr lang="en-US"/>
        </a:p>
      </dgm:t>
    </dgm:pt>
    <dgm:pt modelId="{B68E44F1-8266-465F-8BAA-20AD90EDA43F}" type="pres">
      <dgm:prSet presAssocID="{B8DA7C99-B03C-41AC-AD53-12F78515A4C9}" presName="composite2" presStyleCnt="0"/>
      <dgm:spPr/>
      <dgm:t>
        <a:bodyPr/>
        <a:lstStyle/>
        <a:p>
          <a:endParaRPr lang="en-US"/>
        </a:p>
      </dgm:t>
    </dgm:pt>
    <dgm:pt modelId="{D8665BA1-5263-4673-927F-63973043BBA0}" type="pres">
      <dgm:prSet presAssocID="{B8DA7C99-B03C-41AC-AD53-12F78515A4C9}" presName="background2" presStyleLbl="node2" presStyleIdx="0" presStyleCnt="3"/>
      <dgm:spPr/>
      <dgm:t>
        <a:bodyPr/>
        <a:lstStyle/>
        <a:p>
          <a:endParaRPr lang="en-US"/>
        </a:p>
      </dgm:t>
    </dgm:pt>
    <dgm:pt modelId="{9AC3007B-AB11-4756-B281-BAB8EA107D16}" type="pres">
      <dgm:prSet presAssocID="{B8DA7C99-B03C-41AC-AD53-12F78515A4C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CCD2EC-DFB7-436A-B982-506E0D0C8627}" type="pres">
      <dgm:prSet presAssocID="{B8DA7C99-B03C-41AC-AD53-12F78515A4C9}" presName="hierChild3" presStyleCnt="0"/>
      <dgm:spPr/>
      <dgm:t>
        <a:bodyPr/>
        <a:lstStyle/>
        <a:p>
          <a:endParaRPr lang="en-US"/>
        </a:p>
      </dgm:t>
    </dgm:pt>
    <dgm:pt modelId="{7ADF46F3-9F07-463E-A494-B36FE796A376}" type="pres">
      <dgm:prSet presAssocID="{50A51AC2-9E2B-4088-A386-BEA59F8C0456}" presName="Name10" presStyleLbl="parChTrans1D2" presStyleIdx="1" presStyleCnt="3"/>
      <dgm:spPr/>
      <dgm:t>
        <a:bodyPr/>
        <a:lstStyle/>
        <a:p>
          <a:endParaRPr lang="es-ES"/>
        </a:p>
      </dgm:t>
    </dgm:pt>
    <dgm:pt modelId="{06F00C4D-A686-4CB0-A931-D654A8267533}" type="pres">
      <dgm:prSet presAssocID="{0D13E056-E62F-4D91-A195-4BF5E67BE8F7}" presName="hierRoot2" presStyleCnt="0"/>
      <dgm:spPr/>
      <dgm:t>
        <a:bodyPr/>
        <a:lstStyle/>
        <a:p>
          <a:endParaRPr lang="en-US"/>
        </a:p>
      </dgm:t>
    </dgm:pt>
    <dgm:pt modelId="{267DCC6D-ADA4-4F63-BC69-8B5065D0655B}" type="pres">
      <dgm:prSet presAssocID="{0D13E056-E62F-4D91-A195-4BF5E67BE8F7}" presName="composite2" presStyleCnt="0"/>
      <dgm:spPr/>
      <dgm:t>
        <a:bodyPr/>
        <a:lstStyle/>
        <a:p>
          <a:endParaRPr lang="en-US"/>
        </a:p>
      </dgm:t>
    </dgm:pt>
    <dgm:pt modelId="{CA0D5B0B-7CDA-4EB0-9762-8C577763F458}" type="pres">
      <dgm:prSet presAssocID="{0D13E056-E62F-4D91-A195-4BF5E67BE8F7}" presName="background2" presStyleLbl="node2" presStyleIdx="1" presStyleCnt="3"/>
      <dgm:spPr/>
      <dgm:t>
        <a:bodyPr/>
        <a:lstStyle/>
        <a:p>
          <a:endParaRPr lang="en-US"/>
        </a:p>
      </dgm:t>
    </dgm:pt>
    <dgm:pt modelId="{F33F32B5-F5F5-4112-A2D5-E1029D953421}" type="pres">
      <dgm:prSet presAssocID="{0D13E056-E62F-4D91-A195-4BF5E67BE8F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5C30C1-E512-4C51-A2A7-D04E192F0FEE}" type="pres">
      <dgm:prSet presAssocID="{0D13E056-E62F-4D91-A195-4BF5E67BE8F7}" presName="hierChild3" presStyleCnt="0"/>
      <dgm:spPr/>
      <dgm:t>
        <a:bodyPr/>
        <a:lstStyle/>
        <a:p>
          <a:endParaRPr lang="en-US"/>
        </a:p>
      </dgm:t>
    </dgm:pt>
    <dgm:pt modelId="{18DF425A-9608-4238-9809-0EDB9394D393}" type="pres">
      <dgm:prSet presAssocID="{EDA55CB0-9763-40C4-B882-F881B57FFAFC}" presName="Name10" presStyleLbl="parChTrans1D2" presStyleIdx="2" presStyleCnt="3"/>
      <dgm:spPr/>
      <dgm:t>
        <a:bodyPr/>
        <a:lstStyle/>
        <a:p>
          <a:endParaRPr lang="es-ES"/>
        </a:p>
      </dgm:t>
    </dgm:pt>
    <dgm:pt modelId="{2E61D781-F09B-41E3-B888-40A9D1D837DE}" type="pres">
      <dgm:prSet presAssocID="{D1C75D61-41DF-4CD9-B9F5-1B2E1DBFE7F9}" presName="hierRoot2" presStyleCnt="0"/>
      <dgm:spPr/>
      <dgm:t>
        <a:bodyPr/>
        <a:lstStyle/>
        <a:p>
          <a:endParaRPr lang="en-US"/>
        </a:p>
      </dgm:t>
    </dgm:pt>
    <dgm:pt modelId="{DD256C62-B398-43B6-AF3A-466CC83D3B68}" type="pres">
      <dgm:prSet presAssocID="{D1C75D61-41DF-4CD9-B9F5-1B2E1DBFE7F9}" presName="composite2" presStyleCnt="0"/>
      <dgm:spPr/>
      <dgm:t>
        <a:bodyPr/>
        <a:lstStyle/>
        <a:p>
          <a:endParaRPr lang="en-US"/>
        </a:p>
      </dgm:t>
    </dgm:pt>
    <dgm:pt modelId="{16385D68-24F8-4177-8DB4-B54E5119A410}" type="pres">
      <dgm:prSet presAssocID="{D1C75D61-41DF-4CD9-B9F5-1B2E1DBFE7F9}" presName="background2" presStyleLbl="node2" presStyleIdx="2" presStyleCnt="3"/>
      <dgm:spPr/>
      <dgm:t>
        <a:bodyPr/>
        <a:lstStyle/>
        <a:p>
          <a:endParaRPr lang="en-US"/>
        </a:p>
      </dgm:t>
    </dgm:pt>
    <dgm:pt modelId="{ED91F8A9-501E-467A-B135-F38FF4621554}" type="pres">
      <dgm:prSet presAssocID="{D1C75D61-41DF-4CD9-B9F5-1B2E1DBFE7F9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755944-98D4-4BB1-8FB0-07BDCAA482CC}" type="pres">
      <dgm:prSet presAssocID="{D1C75D61-41DF-4CD9-B9F5-1B2E1DBFE7F9}" presName="hierChild3" presStyleCnt="0"/>
      <dgm:spPr/>
      <dgm:t>
        <a:bodyPr/>
        <a:lstStyle/>
        <a:p>
          <a:endParaRPr lang="en-US"/>
        </a:p>
      </dgm:t>
    </dgm:pt>
  </dgm:ptLst>
  <dgm:cxnLst>
    <dgm:cxn modelId="{D6FDAF6B-200C-4EAB-B556-4A4FF369184C}" type="presOf" srcId="{DF5FAD69-E10F-453F-AF00-104FC0B608A1}" destId="{8AA823E4-201C-48E0-856D-BA41AB917B20}" srcOrd="0" destOrd="0" presId="urn:microsoft.com/office/officeart/2005/8/layout/hierarchy1"/>
    <dgm:cxn modelId="{12314AE8-54BC-490E-9275-12DBF8A1451A}" type="presOf" srcId="{662473C1-12FC-42DF-ADF9-C1CFD8EC2823}" destId="{3D604D4C-7FC6-410D-898A-B29D5628E017}" srcOrd="0" destOrd="0" presId="urn:microsoft.com/office/officeart/2005/8/layout/hierarchy1"/>
    <dgm:cxn modelId="{E3E0D9C9-00F6-4E20-B0AD-7AED05CDFBEC}" type="presOf" srcId="{EDA55CB0-9763-40C4-B882-F881B57FFAFC}" destId="{18DF425A-9608-4238-9809-0EDB9394D393}" srcOrd="0" destOrd="0" presId="urn:microsoft.com/office/officeart/2005/8/layout/hierarchy1"/>
    <dgm:cxn modelId="{34AEBFCE-6609-439E-9127-BC869F6FFFF3}" type="presOf" srcId="{D1C75D61-41DF-4CD9-B9F5-1B2E1DBFE7F9}" destId="{ED91F8A9-501E-467A-B135-F38FF4621554}" srcOrd="0" destOrd="0" presId="urn:microsoft.com/office/officeart/2005/8/layout/hierarchy1"/>
    <dgm:cxn modelId="{0D8E8D63-33FF-4976-9971-436A03A6DD58}" type="presOf" srcId="{0D13E056-E62F-4D91-A195-4BF5E67BE8F7}" destId="{F33F32B5-F5F5-4112-A2D5-E1029D953421}" srcOrd="0" destOrd="0" presId="urn:microsoft.com/office/officeart/2005/8/layout/hierarchy1"/>
    <dgm:cxn modelId="{348D8AEF-1940-4EDB-AF26-54D38C4C4375}" srcId="{662473C1-12FC-42DF-ADF9-C1CFD8EC2823}" destId="{0D13E056-E62F-4D91-A195-4BF5E67BE8F7}" srcOrd="1" destOrd="0" parTransId="{50A51AC2-9E2B-4088-A386-BEA59F8C0456}" sibTransId="{07660D9A-1CD6-4E15-8358-06437CDF40A0}"/>
    <dgm:cxn modelId="{FCCA8DE4-2872-47A0-B113-AE00BF1C895E}" type="presOf" srcId="{6244B636-CFAF-4494-A207-FAA175B90AAD}" destId="{63C91DFE-C537-48F4-8C1B-265858C3155B}" srcOrd="0" destOrd="0" presId="urn:microsoft.com/office/officeart/2005/8/layout/hierarchy1"/>
    <dgm:cxn modelId="{8E99B3B4-7272-45C5-89B1-A6720EA8E808}" srcId="{DF5FAD69-E10F-453F-AF00-104FC0B608A1}" destId="{662473C1-12FC-42DF-ADF9-C1CFD8EC2823}" srcOrd="0" destOrd="0" parTransId="{F242DA8A-16E8-4F0F-AA25-3F9916906BC7}" sibTransId="{BE438667-6806-4D6E-95ED-AB58B2E439E4}"/>
    <dgm:cxn modelId="{9A7C7232-C57F-4DF7-841D-57BFC4E546D7}" srcId="{662473C1-12FC-42DF-ADF9-C1CFD8EC2823}" destId="{D1C75D61-41DF-4CD9-B9F5-1B2E1DBFE7F9}" srcOrd="2" destOrd="0" parTransId="{EDA55CB0-9763-40C4-B882-F881B57FFAFC}" sibTransId="{29501123-F046-4E0A-9FD2-FADF4EADF9B6}"/>
    <dgm:cxn modelId="{67634B33-606C-4820-9582-F5B906BA66E9}" type="presOf" srcId="{50A51AC2-9E2B-4088-A386-BEA59F8C0456}" destId="{7ADF46F3-9F07-463E-A494-B36FE796A376}" srcOrd="0" destOrd="0" presId="urn:microsoft.com/office/officeart/2005/8/layout/hierarchy1"/>
    <dgm:cxn modelId="{982A37CF-EB39-4B20-8904-D09378A17F00}" type="presOf" srcId="{B8DA7C99-B03C-41AC-AD53-12F78515A4C9}" destId="{9AC3007B-AB11-4756-B281-BAB8EA107D16}" srcOrd="0" destOrd="0" presId="urn:microsoft.com/office/officeart/2005/8/layout/hierarchy1"/>
    <dgm:cxn modelId="{ED549D3F-8970-43B1-9830-970C3E7763CB}" srcId="{662473C1-12FC-42DF-ADF9-C1CFD8EC2823}" destId="{B8DA7C99-B03C-41AC-AD53-12F78515A4C9}" srcOrd="0" destOrd="0" parTransId="{6244B636-CFAF-4494-A207-FAA175B90AAD}" sibTransId="{F4B0BAC1-5BA5-4DDE-9F64-886D2AB5B6D6}"/>
    <dgm:cxn modelId="{049CA3B9-3CE1-410A-8B90-8A10F775E414}" type="presParOf" srcId="{8AA823E4-201C-48E0-856D-BA41AB917B20}" destId="{77A4BBE1-7D1D-421E-86DD-7610C8B7C84C}" srcOrd="0" destOrd="0" presId="urn:microsoft.com/office/officeart/2005/8/layout/hierarchy1"/>
    <dgm:cxn modelId="{F45B57B6-115E-4E06-984D-012A4CF3AB44}" type="presParOf" srcId="{77A4BBE1-7D1D-421E-86DD-7610C8B7C84C}" destId="{96B54340-8A2E-42FD-B2F5-A3001A96FC5E}" srcOrd="0" destOrd="0" presId="urn:microsoft.com/office/officeart/2005/8/layout/hierarchy1"/>
    <dgm:cxn modelId="{7A876EA5-E8E7-4FBB-9211-38D95F4AEA61}" type="presParOf" srcId="{96B54340-8A2E-42FD-B2F5-A3001A96FC5E}" destId="{391AC72F-96C8-4739-B97C-95CC4A8051D3}" srcOrd="0" destOrd="0" presId="urn:microsoft.com/office/officeart/2005/8/layout/hierarchy1"/>
    <dgm:cxn modelId="{033E1489-F653-4D15-B1D6-1B4202BA38B5}" type="presParOf" srcId="{96B54340-8A2E-42FD-B2F5-A3001A96FC5E}" destId="{3D604D4C-7FC6-410D-898A-B29D5628E017}" srcOrd="1" destOrd="0" presId="urn:microsoft.com/office/officeart/2005/8/layout/hierarchy1"/>
    <dgm:cxn modelId="{82DE0777-FD1F-42DD-936A-54F95BA465F0}" type="presParOf" srcId="{77A4BBE1-7D1D-421E-86DD-7610C8B7C84C}" destId="{7F91BD2E-DCA9-4F0C-970F-23FF23B2BCCB}" srcOrd="1" destOrd="0" presId="urn:microsoft.com/office/officeart/2005/8/layout/hierarchy1"/>
    <dgm:cxn modelId="{CB33CC3F-849B-4C1A-B778-49982E3CBE9C}" type="presParOf" srcId="{7F91BD2E-DCA9-4F0C-970F-23FF23B2BCCB}" destId="{63C91DFE-C537-48F4-8C1B-265858C3155B}" srcOrd="0" destOrd="0" presId="urn:microsoft.com/office/officeart/2005/8/layout/hierarchy1"/>
    <dgm:cxn modelId="{5121C923-2674-4547-8C49-082A8FB66D3B}" type="presParOf" srcId="{7F91BD2E-DCA9-4F0C-970F-23FF23B2BCCB}" destId="{FECE2D73-662F-4173-A1F3-F0E577FEA397}" srcOrd="1" destOrd="0" presId="urn:microsoft.com/office/officeart/2005/8/layout/hierarchy1"/>
    <dgm:cxn modelId="{48B93FCD-8F67-4814-89D1-91F4F185948D}" type="presParOf" srcId="{FECE2D73-662F-4173-A1F3-F0E577FEA397}" destId="{B68E44F1-8266-465F-8BAA-20AD90EDA43F}" srcOrd="0" destOrd="0" presId="urn:microsoft.com/office/officeart/2005/8/layout/hierarchy1"/>
    <dgm:cxn modelId="{268A1242-FBE9-42A9-94DB-365FD4E64A30}" type="presParOf" srcId="{B68E44F1-8266-465F-8BAA-20AD90EDA43F}" destId="{D8665BA1-5263-4673-927F-63973043BBA0}" srcOrd="0" destOrd="0" presId="urn:microsoft.com/office/officeart/2005/8/layout/hierarchy1"/>
    <dgm:cxn modelId="{955C9EBD-CBDA-4C83-AAEF-20A47EB96CEC}" type="presParOf" srcId="{B68E44F1-8266-465F-8BAA-20AD90EDA43F}" destId="{9AC3007B-AB11-4756-B281-BAB8EA107D16}" srcOrd="1" destOrd="0" presId="urn:microsoft.com/office/officeart/2005/8/layout/hierarchy1"/>
    <dgm:cxn modelId="{1EBA1061-3CA5-4F99-A3CB-D3520620F5D4}" type="presParOf" srcId="{FECE2D73-662F-4173-A1F3-F0E577FEA397}" destId="{64CCD2EC-DFB7-436A-B982-506E0D0C8627}" srcOrd="1" destOrd="0" presId="urn:microsoft.com/office/officeart/2005/8/layout/hierarchy1"/>
    <dgm:cxn modelId="{6A6E184D-5FF3-4554-82B4-97C1DB8FAEDF}" type="presParOf" srcId="{7F91BD2E-DCA9-4F0C-970F-23FF23B2BCCB}" destId="{7ADF46F3-9F07-463E-A494-B36FE796A376}" srcOrd="2" destOrd="0" presId="urn:microsoft.com/office/officeart/2005/8/layout/hierarchy1"/>
    <dgm:cxn modelId="{6C7656F9-8E6C-4624-8B0C-F3FAF551C435}" type="presParOf" srcId="{7F91BD2E-DCA9-4F0C-970F-23FF23B2BCCB}" destId="{06F00C4D-A686-4CB0-A931-D654A8267533}" srcOrd="3" destOrd="0" presId="urn:microsoft.com/office/officeart/2005/8/layout/hierarchy1"/>
    <dgm:cxn modelId="{E766543F-E0E5-4879-BC14-52F99A4EE991}" type="presParOf" srcId="{06F00C4D-A686-4CB0-A931-D654A8267533}" destId="{267DCC6D-ADA4-4F63-BC69-8B5065D0655B}" srcOrd="0" destOrd="0" presId="urn:microsoft.com/office/officeart/2005/8/layout/hierarchy1"/>
    <dgm:cxn modelId="{D2786C76-4EAA-4BBE-80C2-8A1A788689C9}" type="presParOf" srcId="{267DCC6D-ADA4-4F63-BC69-8B5065D0655B}" destId="{CA0D5B0B-7CDA-4EB0-9762-8C577763F458}" srcOrd="0" destOrd="0" presId="urn:microsoft.com/office/officeart/2005/8/layout/hierarchy1"/>
    <dgm:cxn modelId="{C129BC27-AC2E-40F6-9B7F-BD3AEF29E0B1}" type="presParOf" srcId="{267DCC6D-ADA4-4F63-BC69-8B5065D0655B}" destId="{F33F32B5-F5F5-4112-A2D5-E1029D953421}" srcOrd="1" destOrd="0" presId="urn:microsoft.com/office/officeart/2005/8/layout/hierarchy1"/>
    <dgm:cxn modelId="{82888AFB-676E-4DB4-9349-FA07BDAA7CF4}" type="presParOf" srcId="{06F00C4D-A686-4CB0-A931-D654A8267533}" destId="{4F5C30C1-E512-4C51-A2A7-D04E192F0FEE}" srcOrd="1" destOrd="0" presId="urn:microsoft.com/office/officeart/2005/8/layout/hierarchy1"/>
    <dgm:cxn modelId="{F71727BD-2D0E-4E77-8A28-A202B22BD9C8}" type="presParOf" srcId="{7F91BD2E-DCA9-4F0C-970F-23FF23B2BCCB}" destId="{18DF425A-9608-4238-9809-0EDB9394D393}" srcOrd="4" destOrd="0" presId="urn:microsoft.com/office/officeart/2005/8/layout/hierarchy1"/>
    <dgm:cxn modelId="{D080529F-3D42-4F76-AB54-E7A8B76EA24C}" type="presParOf" srcId="{7F91BD2E-DCA9-4F0C-970F-23FF23B2BCCB}" destId="{2E61D781-F09B-41E3-B888-40A9D1D837DE}" srcOrd="5" destOrd="0" presId="urn:microsoft.com/office/officeart/2005/8/layout/hierarchy1"/>
    <dgm:cxn modelId="{B7AB1AAB-8237-490F-AC97-EF510481A6D1}" type="presParOf" srcId="{2E61D781-F09B-41E3-B888-40A9D1D837DE}" destId="{DD256C62-B398-43B6-AF3A-466CC83D3B68}" srcOrd="0" destOrd="0" presId="urn:microsoft.com/office/officeart/2005/8/layout/hierarchy1"/>
    <dgm:cxn modelId="{AA6DAD2B-E173-4B29-BA4A-AD38BB07DC40}" type="presParOf" srcId="{DD256C62-B398-43B6-AF3A-466CC83D3B68}" destId="{16385D68-24F8-4177-8DB4-B54E5119A410}" srcOrd="0" destOrd="0" presId="urn:microsoft.com/office/officeart/2005/8/layout/hierarchy1"/>
    <dgm:cxn modelId="{72B59F6C-8C52-451E-90BD-7F24D1CF7DA7}" type="presParOf" srcId="{DD256C62-B398-43B6-AF3A-466CC83D3B68}" destId="{ED91F8A9-501E-467A-B135-F38FF4621554}" srcOrd="1" destOrd="0" presId="urn:microsoft.com/office/officeart/2005/8/layout/hierarchy1"/>
    <dgm:cxn modelId="{D25D26AD-7A55-439B-BDA7-D808833A3D02}" type="presParOf" srcId="{2E61D781-F09B-41E3-B888-40A9D1D837DE}" destId="{62755944-98D4-4BB1-8FB0-07BDCAA482CC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1637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D529B0-14A4-4DFE-BA11-5AD54CE4C681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0838" cy="44688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noProof="0" smtClean="0"/>
              <a:t>Haga clic para modificar el estilo de texto del patrón</a:t>
            </a:r>
          </a:p>
          <a:p>
            <a:pPr lvl="1"/>
            <a:r>
              <a:rPr lang="es-ES" altLang="es-ES" noProof="0" smtClean="0"/>
              <a:t>Segundo nivel</a:t>
            </a:r>
          </a:p>
          <a:p>
            <a:pPr lvl="2"/>
            <a:r>
              <a:rPr lang="es-ES" altLang="es-ES" noProof="0" smtClean="0"/>
              <a:t>Tercer nivel</a:t>
            </a:r>
          </a:p>
          <a:p>
            <a:pPr lvl="3"/>
            <a:r>
              <a:rPr lang="es-ES" altLang="es-ES" noProof="0" smtClean="0"/>
              <a:t>Cuarto nivel</a:t>
            </a:r>
          </a:p>
          <a:p>
            <a:pPr lvl="4"/>
            <a:r>
              <a:rPr lang="es-ES" altLang="es-ES" noProof="0" smtClean="0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6513" y="9431338"/>
            <a:ext cx="29416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18F8A1-249C-4E78-86CE-6ECB129BB53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81864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altLang="es-ES" smtClean="0"/>
              <a:t>Egunon , Buenos días </a:t>
            </a:r>
          </a:p>
        </p:txBody>
      </p:sp>
      <p:sp>
        <p:nvSpPr>
          <p:cNvPr id="4403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5B22CEAA-5157-45B8-B32D-94C23CAFC881}" type="slidenum">
              <a:rPr lang="es-ES" altLang="es-ES" smtClean="0">
                <a:latin typeface="Calibri" pitchFamily="34" charset="0"/>
                <a:cs typeface="Arial" charset="0"/>
              </a:rPr>
              <a:pPr/>
              <a:t>2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0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altLang="es-E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CCF813C9-CBF9-408A-8433-055F99F32A2D}" type="slidenum">
              <a:rPr lang="es-ES" altLang="es-ES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/>
              <a:t>3</a:t>
            </a:fld>
            <a:endParaRPr lang="es-ES" altLang="es-ES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055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altLang="es-ES" smtClean="0"/>
          </a:p>
        </p:txBody>
      </p:sp>
      <p:sp>
        <p:nvSpPr>
          <p:cNvPr id="46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B5B0BB45-8A88-4B64-9783-CD8537EF54E7}" type="slidenum">
              <a:rPr lang="es-ES" altLang="es-ES" smtClean="0">
                <a:latin typeface="Calibri" pitchFamily="34" charset="0"/>
                <a:cs typeface="Arial" charset="0"/>
              </a:rPr>
              <a:pPr/>
              <a:t>4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49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altLang="es-ES" smtClean="0"/>
          </a:p>
        </p:txBody>
      </p:sp>
      <p:sp>
        <p:nvSpPr>
          <p:cNvPr id="47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1F05076-ECDB-4E7B-9C19-38FA32C04648}" type="slidenum">
              <a:rPr lang="es-ES" altLang="es-ES" smtClean="0">
                <a:latin typeface="Calibri" pitchFamily="34" charset="0"/>
                <a:cs typeface="Arial" charset="0"/>
              </a:rPr>
              <a:pPr/>
              <a:t>5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43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altLang="es-ES" smtClean="0"/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E128E547-47A0-4FEF-9917-BA43E00B4235}" type="slidenum">
              <a:rPr lang="es-ES" altLang="es-ES" smtClean="0">
                <a:latin typeface="Calibri" pitchFamily="34" charset="0"/>
                <a:cs typeface="Arial" charset="0"/>
              </a:rPr>
              <a:pPr/>
              <a:t>6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213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altLang="es-ES" smtClean="0"/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D8D950D-4371-437F-BBCA-9C991FE9DE6A}" type="slidenum">
              <a:rPr lang="es-ES" altLang="es-ES" smtClean="0">
                <a:latin typeface="Calibri" pitchFamily="34" charset="0"/>
                <a:cs typeface="Arial" charset="0"/>
              </a:rPr>
              <a:pPr/>
              <a:t>7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14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altLang="es-ES" smtClean="0"/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151CB89C-425C-4A0D-8786-99BEEB2992C0}" type="slidenum">
              <a:rPr lang="es-ES" altLang="es-ES" smtClean="0">
                <a:latin typeface="Calibri" pitchFamily="34" charset="0"/>
                <a:cs typeface="Arial" charset="0"/>
              </a:rPr>
              <a:pPr/>
              <a:t>8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234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altLang="es-E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5BB7B12E-8F82-4933-91AC-6EF530DF404C}" type="slidenum">
              <a:rPr lang="es-ES" altLang="es-ES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/>
              <a:t>10</a:t>
            </a:fld>
            <a:endParaRPr lang="es-ES" altLang="es-ES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440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ES" smtClean="0"/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73A9ACEA-ED1B-4957-8717-D8F35BAC2224}" type="slidenum">
              <a:rPr lang="es-ES" altLang="es-ES" smtClean="0">
                <a:latin typeface="Calibri" pitchFamily="34" charset="0"/>
                <a:cs typeface="Arial" charset="0"/>
              </a:rPr>
              <a:pPr/>
              <a:t>11</a:t>
            </a:fld>
            <a:endParaRPr lang="es-ES" altLang="es-ES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30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CA42195C-C9BE-47ED-BCBC-61FDAB14E5A2}" type="slidenum">
              <a:rPr lang="es-ES" altLang="es-ES" smtClean="0">
                <a:cs typeface="Arial" charset="0"/>
              </a:rPr>
              <a:pPr/>
              <a:t>12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790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altLang="es-E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9041F3EB-263E-4285-9FE6-7447666E35E8}" type="slidenum">
              <a:rPr lang="es-ES" altLang="es-ES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/>
              <a:t>13</a:t>
            </a:fld>
            <a:endParaRPr lang="es-ES" altLang="es-ES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758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altLang="es-E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18B6725B-8D5C-42FB-8F6E-A68AC08F91A0}" type="slidenum">
              <a:rPr lang="es-ES" altLang="es-ES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pPr/>
              <a:t>14</a:t>
            </a:fld>
            <a:endParaRPr lang="es-ES" altLang="es-ES" smtClean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0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2F506A7C-4EA1-4D58-AFBA-B85FA8E5F133}" type="slidenum">
              <a:rPr lang="es-ES" altLang="es-ES" smtClean="0">
                <a:cs typeface="Arial" charset="0"/>
              </a:rPr>
              <a:pPr/>
              <a:t>15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97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49397B0-80F0-4EC4-8D9F-6324A4E8F8D7}" type="slidenum">
              <a:rPr lang="es-ES" altLang="es-ES" smtClean="0">
                <a:cs typeface="Arial" charset="0"/>
              </a:rPr>
              <a:pPr/>
              <a:t>16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058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7E0C51DF-ABC6-4683-9FD4-0904740E9F42}" type="slidenum">
              <a:rPr lang="es-ES" altLang="es-ES" smtClean="0">
                <a:cs typeface="Arial" charset="0"/>
              </a:rPr>
              <a:pPr/>
              <a:t>17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950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914BFA1C-D579-4DA8-850C-69B35EA35F4C}" type="slidenum">
              <a:rPr lang="es-ES" altLang="es-ES" smtClean="0">
                <a:cs typeface="Arial" charset="0"/>
              </a:rPr>
              <a:pPr/>
              <a:t>18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66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AEB260D1-5586-4938-9F95-F42244360273}" type="slidenum">
              <a:rPr lang="es-ES" altLang="es-ES" smtClean="0">
                <a:cs typeface="Arial" charset="0"/>
              </a:rPr>
              <a:pPr/>
              <a:t>19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776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ES" smtClean="0">
                <a:latin typeface="Verdana" pitchFamily="34" charset="0"/>
              </a:rPr>
              <a:t>En este modelo se aprovechan las interacciones sociales y comunicativas con compañeros y compañeras oyentes y sordos, tanto coetáneos como de distintas edades, mejorando la habilidad para comprender estados mentales de otros, proporcionando, asimismo, estabilidad emocional en el alumnado sordo.</a:t>
            </a:r>
            <a:endParaRPr altLang="es-ES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altLang="es-ES" smtClean="0">
              <a:latin typeface="Verdana" pitchFamily="34" charset="0"/>
            </a:endParaRPr>
          </a:p>
          <a:p>
            <a:pPr eaLnBrk="1" hangingPunct="1"/>
            <a:endParaRPr lang="es-ES_tradnl" altLang="es-ES" smtClean="0"/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5E5CFB30-8073-4EED-A326-C061AAE8FB1E}" type="slidenum">
              <a:rPr lang="es-ES" altLang="es-ES" smtClean="0">
                <a:cs typeface="Arial" charset="0"/>
              </a:rPr>
              <a:pPr/>
              <a:t>20</a:t>
            </a:fld>
            <a:endParaRPr lang="es-ES" alt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567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20638"/>
            <a:ext cx="34988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20638"/>
            <a:ext cx="5624512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2817813"/>
            <a:ext cx="7669212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2819400"/>
            <a:ext cx="14605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5089525"/>
            <a:ext cx="9097962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3"/>
          <p:cNvSpPr/>
          <p:nvPr userDrawn="1"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47F28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es-ES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>
            <a:normAutofit/>
          </a:bodyPr>
          <a:lstStyle>
            <a:lvl1pPr marL="0" indent="0" eaLnBrk="1" latinLnBrk="0" hangingPunct="1">
              <a:defRPr kumimoji="0" lang="es-E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s-ES_tradnl" smtClean="0"/>
              <a:t>Clic para editar título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ED9F825-479F-4453-9E40-4F9F51EA88D2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4A6632F-B06C-422B-A199-3848CB4EA20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3182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/>
              <a:t>             </a:t>
            </a:r>
          </a:p>
        </p:txBody>
      </p:sp>
      <p:sp>
        <p:nvSpPr>
          <p:cNvPr id="5" name="Rectangle 7"/>
          <p:cNvSpPr/>
          <p:nvPr userDrawn="1"/>
        </p:nvSpPr>
        <p:spPr>
          <a:xfrm>
            <a:off x="8686800" y="5265738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6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/>
              <a:t>    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>
            <a:normAutofit/>
          </a:bodyPr>
          <a:lstStyle>
            <a:lvl1pPr algn="l" eaLnBrk="1" latinLnBrk="0" hangingPunct="1">
              <a:defRPr kumimoji="0" lang="es-ES" sz="3000" b="1" cap="all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es-E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E67E5639-0D17-4188-B432-3CC89EC7315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8397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>
            <a:normAutofit/>
          </a:bodyPr>
          <a:lstStyle>
            <a:lvl1pPr algn="l" eaLnBrk="1" latinLnBrk="0" hangingPunct="1">
              <a:defRPr kumimoji="0" lang="es-ES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C511A22C-E52C-4415-A287-71284C00F154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5CF673D0-204F-46B2-A193-3DFA23193D7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975975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: Énfasi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104A874E-A3AB-41AB-8C2E-00C46F301FBC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674C0673-F692-40D5-B600-BE749B56101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3063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es-ES" sz="28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es-ES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es-ES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es-ES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es-ES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es-ES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es-ES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es-ES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es-ES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es-ES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es-ES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6211D-01BC-4E9E-A2E3-8DAF14AE2104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84175-4851-4405-8908-D12AAFCF1B6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0599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es-ES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0641DDC-AA5D-40C5-BDEE-70BB1D8454DB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72B83D6-87B2-4E00-AF80-6267F3792E5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7532601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ólo el título: Énfasi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es-ES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es-ES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EF46D-E30B-4059-AE65-3EC48C7B1E39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6EC29-0347-4D7B-BC8A-2D1AE633483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57525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con texto 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es-ES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es-ES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D1B65AD-85A2-4D56-BFD8-1A020485A555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D955CE2-E419-40D7-B177-AD4DD579445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7838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es-ES" sz="2800">
                <a:solidFill>
                  <a:schemeClr val="bg1"/>
                </a:solidFill>
              </a:defRPr>
            </a:lvl1pPr>
            <a:lvl2pPr eaLnBrk="1" latinLnBrk="0" hangingPunct="1">
              <a:defRPr kumimoji="0" lang="es-ES" sz="2800">
                <a:solidFill>
                  <a:schemeClr val="bg1"/>
                </a:solidFill>
              </a:defRPr>
            </a:lvl2pPr>
            <a:lvl3pPr eaLnBrk="1" latinLnBrk="0" hangingPunct="1">
              <a:defRPr kumimoji="0" lang="es-ES" sz="2400">
                <a:solidFill>
                  <a:schemeClr val="bg1"/>
                </a:solidFill>
              </a:defRPr>
            </a:lvl3pPr>
            <a:lvl4pPr eaLnBrk="1" latinLnBrk="0" hangingPunct="1">
              <a:defRPr kumimoji="0" lang="es-ES" sz="2000">
                <a:solidFill>
                  <a:schemeClr val="bg1"/>
                </a:solidFill>
              </a:defRPr>
            </a:lvl4pPr>
            <a:lvl5pPr eaLnBrk="1" latinLnBrk="0" hangingPunct="1">
              <a:defRPr kumimoji="0" lang="es-ES" sz="2000">
                <a:solidFill>
                  <a:schemeClr val="bg1"/>
                </a:solidFill>
              </a:defRPr>
            </a:lvl5pPr>
            <a:lvl6pPr eaLnBrk="1" latinLnBrk="0" hangingPunct="1">
              <a:defRPr kumimoji="0" lang="es-ES" sz="2000"/>
            </a:lvl6pPr>
            <a:lvl7pPr eaLnBrk="1" latinLnBrk="0" hangingPunct="1">
              <a:defRPr kumimoji="0" lang="es-ES" sz="2000"/>
            </a:lvl7pPr>
            <a:lvl8pPr eaLnBrk="1" latinLnBrk="0" hangingPunct="1">
              <a:defRPr kumimoji="0" lang="es-ES" sz="2000"/>
            </a:lvl8pPr>
            <a:lvl9pPr eaLnBrk="1" latinLnBrk="0" hangingPunct="1">
              <a:defRPr kumimoji="0" lang="es-ES"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es-E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BC79CA-DA68-4F64-A563-99ABDAB118AE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0B661B-380D-4716-9C94-AB10335CC1D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7327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ido multimedia con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595313" y="4800600"/>
            <a:ext cx="4873625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es-ES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 rtlCol="0">
            <a:normAutofit/>
          </a:bodyPr>
          <a:lstStyle>
            <a:lvl1pPr eaLnBrk="1" latinLnBrk="0" hangingPunct="1">
              <a:buNone/>
              <a:defRPr kumimoji="0" lang="es-ES"/>
            </a:lvl1pPr>
          </a:lstStyle>
          <a:p>
            <a:pPr lvl="0"/>
            <a:r>
              <a:rPr lang="es-ES_tradnl" noProof="0" smtClean="0"/>
              <a:t>Haga clic en el icono para agregar medios</a:t>
            </a:r>
            <a:endParaRPr lang="es-ES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es-ES"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90B045D-BD06-4848-B3E7-266EE9D6BD93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5446D4E-CD0B-4206-8C14-CD474E93D7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2154099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1792288" y="4800600"/>
            <a:ext cx="5500687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es-ES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eaLnBrk="1" latinLnBrk="0" hangingPunct="1">
              <a:buNone/>
              <a:defRPr kumimoji="0" lang="es-ES" sz="3200"/>
            </a:lvl1pPr>
            <a:lvl2pPr marL="457200" indent="0" eaLnBrk="1" latinLnBrk="0" hangingPunct="1">
              <a:buNone/>
              <a:defRPr kumimoji="0" lang="es-ES" sz="2800"/>
            </a:lvl2pPr>
            <a:lvl3pPr marL="914400" indent="0" eaLnBrk="1" latinLnBrk="0" hangingPunct="1">
              <a:buNone/>
              <a:defRPr kumimoji="0" lang="es-ES" sz="2400"/>
            </a:lvl3pPr>
            <a:lvl4pPr marL="1371600" indent="0" eaLnBrk="1" latinLnBrk="0" hangingPunct="1">
              <a:buNone/>
              <a:defRPr kumimoji="0" lang="es-ES" sz="2000"/>
            </a:lvl4pPr>
            <a:lvl5pPr marL="1828800" indent="0" eaLnBrk="1" latinLnBrk="0" hangingPunct="1">
              <a:buNone/>
              <a:defRPr kumimoji="0" lang="es-ES" sz="2000"/>
            </a:lvl5pPr>
            <a:lvl6pPr marL="2286000" indent="0" eaLnBrk="1" latinLnBrk="0" hangingPunct="1">
              <a:buNone/>
              <a:defRPr kumimoji="0" lang="es-ES" sz="2000"/>
            </a:lvl6pPr>
            <a:lvl7pPr marL="2743200" indent="0" eaLnBrk="1" latinLnBrk="0" hangingPunct="1">
              <a:buNone/>
              <a:defRPr kumimoji="0" lang="es-ES" sz="2000"/>
            </a:lvl7pPr>
            <a:lvl8pPr marL="3200400" indent="0" eaLnBrk="1" latinLnBrk="0" hangingPunct="1">
              <a:buNone/>
              <a:defRPr kumimoji="0" lang="es-ES" sz="2000"/>
            </a:lvl8pPr>
            <a:lvl9pPr marL="3657600" indent="0" eaLnBrk="1" latinLnBrk="0" hangingPunct="1">
              <a:buNone/>
              <a:defRPr kumimoji="0" lang="es-ES" sz="2000"/>
            </a:lvl9pPr>
          </a:lstStyle>
          <a:p>
            <a:pPr lvl="0"/>
            <a:r>
              <a:rPr lang="es-ES_tradnl" noProof="0" smtClean="0"/>
              <a:t>Arrastre la imagen al marcador de posición o haga clic en el icono para agregar</a:t>
            </a:r>
            <a:endParaRPr lang="es-E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15F4223-EAE3-494D-80B0-31C318F8A59E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0B930B8-01B4-4018-AF02-D7D7F09A1B7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25081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texto vertic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es-ES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54FED-52BB-4DA5-80B7-34C910CF8255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150D-8F6A-440A-87B8-48AAC103829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9819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y título vertic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618B097D-A6DA-4DF3-80F4-399327EF8575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pPr>
              <a:defRPr/>
            </a:pPr>
            <a:fld id="{D600915C-8120-4633-AABD-168A47B6B5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01432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02C5A-C179-4565-A086-D39883A6ADB1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D90FB-F1F1-4B63-B40E-C38E6753C7C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37888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20638"/>
            <a:ext cx="34988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20638"/>
            <a:ext cx="5624512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2817813"/>
            <a:ext cx="7669212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2819400"/>
            <a:ext cx="14605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5089525"/>
            <a:ext cx="9097962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3"/>
          <p:cNvSpPr/>
          <p:nvPr userDrawn="1"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47F28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10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A5356-4C9C-4979-B8F9-47E5A886287C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11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4CCBA-5108-4CAC-85B1-0905B78BA9E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4283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37D5-28A1-4383-A9BC-7E3BF9B6951D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97E9-1FBA-4F9A-8AF0-9180F3B1434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3279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/>
              <a:t>             </a:t>
            </a:r>
          </a:p>
        </p:txBody>
      </p:sp>
      <p:sp>
        <p:nvSpPr>
          <p:cNvPr id="5" name="Rectangle 7"/>
          <p:cNvSpPr/>
          <p:nvPr userDrawn="1"/>
        </p:nvSpPr>
        <p:spPr>
          <a:xfrm>
            <a:off x="8686800" y="5265738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6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/>
              <a:t>      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72B81-70C8-403B-B24E-4391B863FB23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EFFDE-31A9-4392-926F-24D6FAF21D4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83784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422D2-F5B8-41BB-AE81-C9EF0AB633AB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E6CA3-4C8A-4D13-BB26-315DE9A7B52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21497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3CC7B-79C7-4025-BD95-F832A432839C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2266C-4214-4DCF-9B6C-0AADF40A140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86422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4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5B36-1DFE-4A85-B798-4A42447765CC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C47E-DCA7-4092-903C-2679087B173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5131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B6DFF-18D3-4BCA-B9B4-7533581EF893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4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90058-4E44-4E51-90A2-B0D25286B42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3348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F1566-1409-4BD6-AD9E-500A65D73A0C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06E24-A3CA-413F-B5BA-D783DD8F3C4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75068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1792288" y="4800600"/>
            <a:ext cx="5500687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>
              <a:latin typeface="Georgia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BC340-209A-4D97-8F0C-D4A8CD3CD7A8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DA58D-D04A-49F6-9EE0-9188DE116EC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10520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E5C31-0B24-439F-B2AE-786666413482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472D4-5707-49F2-A057-26B7542530D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00076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4CB48-F677-4E06-942F-A355622A3746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FCD9B-5A2B-45CF-ACF4-EE00B28A727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78157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Clic para editar título</a:t>
            </a:r>
            <a:endParaRPr lang="en-US" alt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D8D8D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B3CCE70-9A66-470F-B5F3-12E3F816A9EC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es-ES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D8D8D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85B95A-DCA0-48EA-84DB-1D1EC67A0D5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  <a:endParaRPr lang="en-US" altLang="es-E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9" r:id="rId1"/>
    <p:sldLayoutId id="2147484520" r:id="rId2"/>
    <p:sldLayoutId id="2147484521" r:id="rId3"/>
    <p:sldLayoutId id="2147484522" r:id="rId4"/>
    <p:sldLayoutId id="2147484523" r:id="rId5"/>
    <p:sldLayoutId id="2147484524" r:id="rId6"/>
    <p:sldLayoutId id="2147484525" r:id="rId7"/>
    <p:sldLayoutId id="2147484526" r:id="rId8"/>
    <p:sldLayoutId id="2147484527" r:id="rId9"/>
    <p:sldLayoutId id="2147484528" r:id="rId10"/>
    <p:sldLayoutId id="2147484529" r:id="rId11"/>
    <p:sldLayoutId id="2147484530" r:id="rId12"/>
    <p:sldLayoutId id="2147484531" r:id="rId13"/>
    <p:sldLayoutId id="214748451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es-ES"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es-ES"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es-ES"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es-ES"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es-ES"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es-ES"/>
      </a:defPPr>
      <a:lvl1pPr marL="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Clic para editar título</a:t>
            </a:r>
            <a:endParaRPr lang="es-ES" altLang="es-ES" smtClean="0"/>
          </a:p>
        </p:txBody>
      </p:sp>
      <p:sp>
        <p:nvSpPr>
          <p:cNvPr id="2051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  <a:endParaRPr lang="es-ES" alt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1D3CFAD-283B-4FD5-8C80-4378003B158E}" type="datetimeFigureOut">
              <a:rPr lang="es-ES" altLang="es-ES"/>
              <a:pPr>
                <a:defRPr/>
              </a:pPr>
              <a:t>07/04/2017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58393F-BDBA-41DF-AA9E-9F4B8DE84D0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2" r:id="rId1"/>
    <p:sldLayoutId id="2147484513" r:id="rId2"/>
    <p:sldLayoutId id="2147484533" r:id="rId3"/>
    <p:sldLayoutId id="2147484514" r:id="rId4"/>
    <p:sldLayoutId id="2147484515" r:id="rId5"/>
    <p:sldLayoutId id="2147484534" r:id="rId6"/>
    <p:sldLayoutId id="2147484535" r:id="rId7"/>
    <p:sldLayoutId id="2147484516" r:id="rId8"/>
    <p:sldLayoutId id="2147484536" r:id="rId9"/>
    <p:sldLayoutId id="2147484517" r:id="rId10"/>
    <p:sldLayoutId id="214748451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28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36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hyperlink" Target="http://www.berrigasteiz.com/site_orientabideak/docs/nee_jarraibideak_ile.pdf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1.xml"/><Relationship Id="rId1" Type="http://schemas.openxmlformats.org/officeDocument/2006/relationships/video" Target="file:///F:\agradecimiento.mp4" TargetMode="Externa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 txBox="1">
            <a:spLocks/>
          </p:cNvSpPr>
          <p:nvPr/>
        </p:nvSpPr>
        <p:spPr>
          <a:xfrm>
            <a:off x="1115616" y="1052736"/>
            <a:ext cx="5207845" cy="3600400"/>
          </a:xfrm>
          <a:prstGeom prst="rect">
            <a:avLst/>
          </a:prstGeom>
          <a:noFill/>
          <a:ln>
            <a:noFill/>
          </a:ln>
        </p:spPr>
        <p:txBody>
          <a:bodyPr anchor="ctr"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s-E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endParaRPr sz="3200" b="1" dirty="0" smtClean="0">
              <a:solidFill>
                <a:schemeClr val="accent5">
                  <a:lumMod val="75000"/>
                </a:schemeClr>
              </a:solidFill>
              <a:latin typeface="Verdana"/>
              <a:cs typeface="Verdana"/>
            </a:endParaRPr>
          </a:p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endParaRPr sz="3200" b="1" dirty="0">
              <a:solidFill>
                <a:schemeClr val="accent5">
                  <a:lumMod val="75000"/>
                </a:schemeClr>
              </a:solidFill>
              <a:latin typeface="Verdana"/>
              <a:cs typeface="Verdana"/>
            </a:endParaRPr>
          </a:p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endParaRPr sz="3200" b="1" dirty="0" smtClean="0">
              <a:solidFill>
                <a:schemeClr val="accent5">
                  <a:lumMod val="75000"/>
                </a:schemeClr>
              </a:solidFill>
              <a:latin typeface="Verdana"/>
              <a:cs typeface="Verdana"/>
            </a:endParaRPr>
          </a:p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Hezkuntzan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Zeinuen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Hizkuntzako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3200" b="1" dirty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I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nterprete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irudiaren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barneratze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prozesua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cs typeface="Verdana"/>
              </a:rPr>
              <a:t>.</a:t>
            </a:r>
          </a:p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endParaRPr sz="3200" b="1" dirty="0" smtClean="0">
              <a:solidFill>
                <a:schemeClr val="accent5">
                  <a:lumMod val="75000"/>
                </a:schemeClr>
              </a:solidFill>
              <a:latin typeface="Verdana"/>
              <a:cs typeface="Verdana"/>
            </a:endParaRPr>
          </a:p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endParaRPr sz="3200" b="1" dirty="0" smtClean="0">
              <a:solidFill>
                <a:schemeClr val="accent5">
                  <a:lumMod val="75000"/>
                </a:schemeClr>
              </a:solidFill>
              <a:latin typeface="Verdana"/>
              <a:cs typeface="Verdana"/>
            </a:endParaRPr>
          </a:p>
          <a:p>
            <a:pPr algn="l" fontAlgn="auto">
              <a:lnSpc>
                <a:spcPct val="87000"/>
              </a:lnSpc>
              <a:spcAft>
                <a:spcPts val="0"/>
              </a:spcAft>
              <a:defRPr/>
            </a:pPr>
            <a:r>
              <a:rPr sz="3200" b="1" dirty="0" smtClean="0">
                <a:solidFill>
                  <a:schemeClr val="accent5">
                    <a:lumMod val="75000"/>
                  </a:schemeClr>
                </a:solidFill>
                <a:latin typeface="Verdana"/>
                <a:cs typeface="Verdana"/>
              </a:rPr>
              <a:t>                                                                                                                                            </a:t>
            </a:r>
            <a:endParaRPr sz="3200" b="1" dirty="0">
              <a:solidFill>
                <a:schemeClr val="accent5">
                  <a:lumMod val="7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1507" name="Picture 5" descr="educacion_hori_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4725144"/>
            <a:ext cx="5965825" cy="12366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 descr="logotipo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87325"/>
            <a:ext cx="172878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916113"/>
            <a:ext cx="1660525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516688" y="6184770"/>
            <a:ext cx="20457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solidFill>
                  <a:srgbClr val="7030A0"/>
                </a:solidFill>
                <a:latin typeface="Verdana" panose="020B0604030504040204" pitchFamily="34" charset="0"/>
              </a:rPr>
              <a:t>Marisol Hornas</a:t>
            </a:r>
          </a:p>
          <a:p>
            <a:r>
              <a:rPr lang="es-ES" sz="1000" b="1" dirty="0" smtClean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s-ES" sz="1000" b="1" dirty="0" err="1" smtClean="0">
                <a:solidFill>
                  <a:srgbClr val="7030A0"/>
                </a:solidFill>
                <a:latin typeface="Verdana" panose="020B0604030504040204" pitchFamily="34" charset="0"/>
              </a:rPr>
              <a:t>Entzumen</a:t>
            </a:r>
            <a:r>
              <a:rPr lang="es-ES" sz="1000" b="1" dirty="0" smtClean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s-ES" sz="1000" b="1" dirty="0" err="1" smtClean="0">
                <a:solidFill>
                  <a:srgbClr val="7030A0"/>
                </a:solidFill>
                <a:latin typeface="Verdana" panose="020B0604030504040204" pitchFamily="34" charset="0"/>
              </a:rPr>
              <a:t>Urritasuna</a:t>
            </a:r>
            <a:endParaRPr lang="es-ES" sz="1000" b="1" dirty="0" smtClean="0">
              <a:solidFill>
                <a:srgbClr val="7030A0"/>
              </a:solidFill>
              <a:latin typeface="Verdana" panose="020B0604030504040204" pitchFamily="34" charset="0"/>
            </a:endParaRPr>
          </a:p>
          <a:p>
            <a:r>
              <a:rPr lang="es-ES" sz="1000" b="1" dirty="0" err="1">
                <a:solidFill>
                  <a:srgbClr val="7030A0"/>
                </a:solidFill>
                <a:latin typeface="Verdana" panose="020B0604030504040204" pitchFamily="34" charset="0"/>
              </a:rPr>
              <a:t>d</a:t>
            </a:r>
            <a:r>
              <a:rPr lang="es-ES" sz="1000" b="1" dirty="0" err="1" smtClean="0">
                <a:solidFill>
                  <a:srgbClr val="7030A0"/>
                </a:solidFill>
                <a:latin typeface="Verdana" panose="020B0604030504040204" pitchFamily="34" charset="0"/>
              </a:rPr>
              <a:t>uten</a:t>
            </a:r>
            <a:r>
              <a:rPr lang="es-ES" sz="1000" b="1" dirty="0" smtClean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s-ES" sz="1000" b="1" dirty="0" err="1" smtClean="0">
                <a:solidFill>
                  <a:srgbClr val="7030A0"/>
                </a:solidFill>
                <a:latin typeface="Verdana" panose="020B0604030504040204" pitchFamily="34" charset="0"/>
              </a:rPr>
              <a:t>ikasleen</a:t>
            </a:r>
            <a:r>
              <a:rPr lang="es-ES" sz="1000" b="1" dirty="0" smtClean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s-ES" sz="1000" b="1" dirty="0" err="1" smtClean="0">
                <a:solidFill>
                  <a:srgbClr val="7030A0"/>
                </a:solidFill>
                <a:latin typeface="Verdana" panose="020B0604030504040204" pitchFamily="34" charset="0"/>
              </a:rPr>
              <a:t>arretarako</a:t>
            </a:r>
            <a:endParaRPr lang="es-ES" sz="1000" b="1" dirty="0" smtClean="0">
              <a:solidFill>
                <a:srgbClr val="7030A0"/>
              </a:solidFill>
              <a:latin typeface="Verdana" panose="020B0604030504040204" pitchFamily="34" charset="0"/>
            </a:endParaRPr>
          </a:p>
          <a:p>
            <a:r>
              <a:rPr lang="es-ES" sz="1000" b="1" dirty="0" err="1">
                <a:solidFill>
                  <a:srgbClr val="7030A0"/>
                </a:solidFill>
                <a:latin typeface="Verdana" panose="020B0604030504040204" pitchFamily="34" charset="0"/>
              </a:rPr>
              <a:t>Arabako</a:t>
            </a:r>
            <a:r>
              <a:rPr lang="es-ES" sz="1000" b="1" dirty="0">
                <a:solidFill>
                  <a:srgbClr val="7030A0"/>
                </a:solidFill>
                <a:latin typeface="Verdana" panose="020B0604030504040204" pitchFamily="34" charset="0"/>
              </a:rPr>
              <a:t> </a:t>
            </a:r>
            <a:r>
              <a:rPr lang="es-ES" sz="1000" b="1" dirty="0" err="1" smtClean="0">
                <a:solidFill>
                  <a:srgbClr val="7030A0"/>
                </a:solidFill>
                <a:latin typeface="Verdana" panose="020B0604030504040204" pitchFamily="34" charset="0"/>
              </a:rPr>
              <a:t>koordinatzailea</a:t>
            </a:r>
            <a:endParaRPr lang="es-ES" sz="1000" b="1" dirty="0" smtClean="0">
              <a:solidFill>
                <a:srgbClr val="7030A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9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863" y="1060450"/>
            <a:ext cx="158432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14" descr="Resultado de imagen de Berritzegune Vitoria-Gasteiz Berritzegunea [A01-A02], Vitoria-Gastei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501900"/>
            <a:ext cx="157638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0" descr="Resultado de imagen de que es berritzegu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920750"/>
            <a:ext cx="22129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 descr="Resultado de imagen de vitoria-gastei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3" y="465138"/>
            <a:ext cx="415607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4" descr="Resultado de imagen de berritzegune vitoria gastei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775" y="4005263"/>
            <a:ext cx="1674813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Resultado de imagen de hola en lengua de signos" hidden="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" name="AutoShape 4" descr="Resultado de imagen de hola en lengua de signos" hidden="1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" name="AutoShape 6" descr="Resultado de imagen de hola en lengua de signos" hidden="1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2538" name="Picture 3" descr="logotipo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87325"/>
            <a:ext cx="172878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ir010333ac\Downloads\vlcsnap-2017-03-13-21h19m53s17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573463"/>
            <a:ext cx="39687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92400" y="1123950"/>
            <a:ext cx="6319838" cy="3817938"/>
          </a:xfrm>
        </p:spPr>
        <p:txBody>
          <a:bodyPr tIns="0" bIns="0" anchor="t"/>
          <a:lstStyle/>
          <a:p>
            <a:pPr marL="571500" indent="-571500">
              <a:buFont typeface="Wingdings" pitchFamily="2" charset="2"/>
              <a:buChar char="q"/>
              <a:defRPr/>
            </a:pPr>
            <a:r>
              <a:rPr altLang="es-ES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Aurrekariak</a:t>
            </a:r>
            <a:r>
              <a:rPr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:</a:t>
            </a:r>
            <a:br>
              <a:rPr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.- </a:t>
            </a:r>
            <a:r>
              <a:rPr altLang="es-ES" sz="3200" b="1" u="sng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Txostenak</a:t>
            </a:r>
            <a:r>
              <a:rPr altLang="es-ES" sz="3200" b="1" u="sng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altLang="es-ES" sz="3200" b="1" u="sng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u="sng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altLang="es-ES" sz="3200" b="1" u="sng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1995eko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ekaina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 1997-98</a:t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 1999-2000</a:t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</a:t>
            </a:r>
            <a:r>
              <a:rPr altLang="es-ES" sz="3600" b="1" dirty="0" smtClean="0">
                <a:latin typeface="Verdana" pitchFamily="34" charset="0"/>
              </a:rPr>
              <a:t/>
            </a:r>
            <a:br>
              <a:rPr altLang="es-ES" sz="3600" b="1" dirty="0" smtClean="0">
                <a:latin typeface="Verdana" pitchFamily="34" charset="0"/>
              </a:rPr>
            </a:br>
            <a:r>
              <a:rPr altLang="es-ES" sz="3600" b="1" dirty="0" smtClean="0">
                <a:latin typeface="Verdana" pitchFamily="34" charset="0"/>
              </a:rPr>
              <a:t/>
            </a:r>
            <a:br>
              <a:rPr altLang="es-ES" sz="3600" b="1" dirty="0" smtClean="0">
                <a:latin typeface="Verdana" pitchFamily="34" charset="0"/>
              </a:rPr>
            </a:br>
            <a:r>
              <a:rPr altLang="es-ES" sz="3600" b="1" dirty="0" smtClean="0">
                <a:latin typeface="Verdana" pitchFamily="34" charset="0"/>
              </a:rPr>
              <a:t/>
            </a:r>
            <a:br>
              <a:rPr altLang="es-ES" sz="3600" b="1" dirty="0" smtClean="0">
                <a:latin typeface="Verdana" pitchFamily="34" charset="0"/>
              </a:rPr>
            </a:br>
            <a:r>
              <a:rPr altLang="es-ES" sz="3600" b="1" dirty="0" smtClean="0">
                <a:latin typeface="Verdana" pitchFamily="34" charset="0"/>
              </a:rPr>
              <a:t/>
            </a:r>
            <a:br>
              <a:rPr altLang="es-ES" sz="3600" b="1" dirty="0" smtClean="0">
                <a:latin typeface="Verdana" pitchFamily="34" charset="0"/>
              </a:rPr>
            </a:br>
            <a:endParaRPr altLang="es-ES" sz="3600" b="1" dirty="0" smtClean="0">
              <a:latin typeface="Verdana" pitchFamily="34" charset="0"/>
            </a:endParaRPr>
          </a:p>
        </p:txBody>
      </p:sp>
      <p:grpSp>
        <p:nvGrpSpPr>
          <p:cNvPr id="23556" name="Group 25"/>
          <p:cNvGrpSpPr>
            <a:grpSpLocks/>
          </p:cNvGrpSpPr>
          <p:nvPr/>
        </p:nvGrpSpPr>
        <p:grpSpPr bwMode="auto">
          <a:xfrm>
            <a:off x="900113" y="2276475"/>
            <a:ext cx="2057400" cy="2852738"/>
            <a:chOff x="762000" y="1412776"/>
            <a:chExt cx="2057400" cy="2853114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762000" y="1946246"/>
              <a:ext cx="2057400" cy="2057671"/>
            </a:xfrm>
            <a:prstGeom prst="ellipse">
              <a:avLst/>
            </a:prstGeom>
            <a:solidFill>
              <a:srgbClr val="F39C29"/>
            </a:solidFill>
            <a:ln>
              <a:noFill/>
            </a:ln>
            <a:effectLst>
              <a:outerShdw blurRad="63500" dist="165100" dir="5400000" sx="89999" sy="-19000" rotWithShape="0">
                <a:srgbClr val="000000">
                  <a:alpha val="1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>
                  <a:solidFill>
                    <a:schemeClr val="lt1"/>
                  </a:solidFill>
                  <a:latin typeface="+mn-lt"/>
                  <a:ea typeface="+mn-ea"/>
                </a:rPr>
                <a:t>             </a:t>
              </a:r>
            </a:p>
          </p:txBody>
        </p:sp>
        <p:sp>
          <p:nvSpPr>
            <p:cNvPr id="9" name="TextBox 13"/>
            <p:cNvSpPr txBox="1"/>
            <p:nvPr/>
          </p:nvSpPr>
          <p:spPr>
            <a:xfrm>
              <a:off x="1121392" y="1557456"/>
              <a:ext cx="1219200" cy="27084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7000" b="1" dirty="0">
                  <a:solidFill>
                    <a:srgbClr val="F26200">
                      <a:alpha val="40000"/>
                    </a:srgbClr>
                  </a:solidFill>
                  <a:latin typeface="+mj-lt"/>
                  <a:ea typeface="+mn-ea"/>
                  <a:cs typeface="Arial" pitchFamily="34" charset="0"/>
                </a:rPr>
                <a:t>1</a:t>
              </a:r>
            </a:p>
          </p:txBody>
        </p:sp>
        <p:sp>
          <p:nvSpPr>
            <p:cNvPr id="11" name="Oval 18"/>
            <p:cNvSpPr/>
            <p:nvPr/>
          </p:nvSpPr>
          <p:spPr>
            <a:xfrm>
              <a:off x="971600" y="1412776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dirty="0"/>
                <a:t>       </a:t>
              </a:r>
            </a:p>
          </p:txBody>
        </p:sp>
      </p:grpSp>
      <p:pic>
        <p:nvPicPr>
          <p:cNvPr id="23557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2659782"/>
            <a:ext cx="1743077" cy="220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logotipo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87325"/>
            <a:ext cx="172878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4 Título"/>
          <p:cNvSpPr>
            <a:spLocks noGrp="1"/>
          </p:cNvSpPr>
          <p:nvPr>
            <p:ph type="ctrTitle" idx="4294967295"/>
          </p:nvPr>
        </p:nvSpPr>
        <p:spPr>
          <a:xfrm>
            <a:off x="3563938" y="404813"/>
            <a:ext cx="5545137" cy="5113337"/>
          </a:xfrm>
        </p:spPr>
        <p:txBody>
          <a:bodyPr/>
          <a:lstStyle/>
          <a:p>
            <a:r>
              <a:rPr altLang="es-ES" sz="4000" smtClean="0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altLang="es-ES" sz="4000" smtClean="0">
                <a:solidFill>
                  <a:srgbClr val="000000"/>
                </a:solidFill>
                <a:latin typeface="Verdana" pitchFamily="34" charset="0"/>
              </a:rPr>
            </a:br>
            <a:r>
              <a:rPr altLang="es-ES" sz="3200" b="1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altLang="es-ES" smtClean="0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altLang="es-ES" smtClean="0">
                <a:solidFill>
                  <a:srgbClr val="000000"/>
                </a:solidFill>
                <a:latin typeface="Verdana" pitchFamily="34" charset="0"/>
              </a:rPr>
            </a:br>
            <a:endParaRPr altLang="es-ES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58800" y="188913"/>
            <a:ext cx="8424863" cy="55399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s-ES" altLang="es-ES" b="1" dirty="0">
              <a:latin typeface="Verdana" pitchFamily="34" charset="0"/>
            </a:endParaRPr>
          </a:p>
          <a:p>
            <a:pPr>
              <a:defRPr/>
            </a:pPr>
            <a:endParaRPr lang="es-ES" altLang="es-ES" b="1" dirty="0">
              <a:latin typeface="Verdana" pitchFamily="34" charset="0"/>
            </a:endParaRPr>
          </a:p>
          <a:p>
            <a:pPr>
              <a:defRPr/>
            </a:pPr>
            <a:endParaRPr lang="es-ES" altLang="es-ES" b="1" dirty="0">
              <a:latin typeface="Verdana" pitchFamily="34" charset="0"/>
            </a:endParaRPr>
          </a:p>
          <a:p>
            <a:pPr>
              <a:defRPr/>
            </a:pPr>
            <a:r>
              <a:rPr lang="es-ES" altLang="es-ES" sz="2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1995eko </a:t>
            </a:r>
          </a:p>
          <a:p>
            <a:pPr>
              <a:defRPr/>
            </a:pPr>
            <a:r>
              <a:rPr lang="es-ES" altLang="es-ES" sz="2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ekaina</a:t>
            </a:r>
            <a:r>
              <a:rPr lang="es-ES" altLang="es-ES" sz="2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 </a:t>
            </a: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es-ES" altLang="es-ES" sz="2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1997-98</a:t>
            </a:r>
            <a: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 </a:t>
            </a: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endParaRPr lang="es-ES" altLang="es-ES" sz="20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es-ES" altLang="es-ES" sz="2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1999-</a:t>
            </a:r>
          </a:p>
          <a:p>
            <a:pPr>
              <a:defRPr/>
            </a:pPr>
            <a:r>
              <a:rPr lang="es-ES" altLang="es-ES" sz="2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2000</a:t>
            </a:r>
            <a: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s-ES" altLang="es-ES" sz="20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2 Flecha derecha"/>
          <p:cNvSpPr/>
          <p:nvPr/>
        </p:nvSpPr>
        <p:spPr>
          <a:xfrm>
            <a:off x="2020078" y="1100139"/>
            <a:ext cx="977900" cy="242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2997978" y="908720"/>
            <a:ext cx="647224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Entzumen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urritasunari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buruzko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batzordearen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txostena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Keinu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bidezko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sistema.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Bimodutakoa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Ez 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ZHI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agertzen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Gorrak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diren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pertsonen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eskolatzeari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buruzko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atzordearen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txostena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es-ES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Zeinu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bidezko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hizkuntza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Ez da ZHI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agertzen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Gorrak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pertsonen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eskolatzeari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buruzko</a:t>
            </a:r>
            <a:endParaRPr lang="es-ES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atzordearen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txostena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ereduak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erantzunaren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eraketa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Elebitasuna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ZH/AH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DBH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derrigorrezko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ondoko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garaian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ZHI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agertzen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da. 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Flecha derecha"/>
          <p:cNvSpPr/>
          <p:nvPr/>
        </p:nvSpPr>
        <p:spPr>
          <a:xfrm>
            <a:off x="2023723" y="2913063"/>
            <a:ext cx="977900" cy="241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" name="7 Flecha derecha"/>
          <p:cNvSpPr/>
          <p:nvPr/>
        </p:nvSpPr>
        <p:spPr>
          <a:xfrm>
            <a:off x="1957313" y="4725289"/>
            <a:ext cx="977900" cy="242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8163" y="115888"/>
            <a:ext cx="8353425" cy="627864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s-ES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A.- </a:t>
            </a: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TALDEKATZE ZENTROAK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 </a:t>
            </a:r>
            <a:r>
              <a:rPr lang="es-ES" sz="1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moten</a:t>
            </a: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ezaugarriak</a:t>
            </a: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14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Elebakar</a:t>
            </a:r>
            <a:r>
              <a:rPr lang="es-ES" sz="14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eredua</a:t>
            </a:r>
            <a:endParaRPr lang="es-ES" sz="1400" b="1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Ohiko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gelan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eskolatzea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Irakaskuntza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hizkuntzan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(euskara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gaztelera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irakaskuntza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hautazko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ikasgaia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familiaren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aukera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prestakuntza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Eredu</a:t>
            </a:r>
            <a:r>
              <a:rPr lang="es-ES" sz="14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elebiduna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Eskolatzea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lehentasunez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gorren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gelan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Irakaskuntza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Irakaskuntza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hizkuntzan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(euskara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gaztelera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prestaketa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" sz="1400" dirty="0"/>
          </a:p>
          <a:p>
            <a:pPr>
              <a:defRPr/>
            </a:pPr>
            <a:r>
              <a:rPr lang="es-ES" dirty="0"/>
              <a:t> 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244563"/>
              </p:ext>
            </p:extLst>
          </p:nvPr>
        </p:nvGraphicFramePr>
        <p:xfrm>
          <a:off x="549275" y="765175"/>
          <a:ext cx="8137524" cy="2468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508"/>
                <a:gridCol w="2712508"/>
                <a:gridCol w="2712508"/>
              </a:tblGrid>
              <a:tr h="365686">
                <a:tc>
                  <a:txBody>
                    <a:bodyPr/>
                    <a:lstStyle/>
                    <a:p>
                      <a:r>
                        <a:rPr lang="es-ES" sz="1800" dirty="0" err="1" smtClean="0"/>
                        <a:t>Aldiak</a:t>
                      </a:r>
                      <a:endParaRPr lang="es-ES" sz="1800" dirty="0" smtClean="0"/>
                    </a:p>
                  </a:txBody>
                  <a:tcPr marL="91447" marR="91447" marT="45693" marB="45693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Modelo</a:t>
                      </a:r>
                      <a:r>
                        <a:rPr lang="es-ES" sz="1800" baseline="0" dirty="0" smtClean="0"/>
                        <a:t>  Monolingüe</a:t>
                      </a:r>
                      <a:endParaRPr lang="es-ES" sz="1800" dirty="0"/>
                    </a:p>
                  </a:txBody>
                  <a:tcPr marL="91447" marR="91447" marT="45693" marB="45693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Modelo Bilingüe</a:t>
                      </a:r>
                      <a:endParaRPr lang="es-ES" sz="1800" dirty="0"/>
                    </a:p>
                  </a:txBody>
                  <a:tcPr marL="91447" marR="91447" marT="45693" marB="45693"/>
                </a:tc>
              </a:tr>
              <a:tr h="1462889">
                <a:tc>
                  <a:txBody>
                    <a:bodyPr/>
                    <a:lstStyle/>
                    <a:p>
                      <a:r>
                        <a:rPr lang="es-ES" sz="1800" b="1" dirty="0" err="1" smtClean="0">
                          <a:solidFill>
                            <a:srgbClr val="0070C0"/>
                          </a:solidFill>
                        </a:rPr>
                        <a:t>Haur</a:t>
                      </a:r>
                      <a:r>
                        <a:rPr lang="es-ES" sz="1800" b="1" baseline="0" dirty="0" smtClean="0">
                          <a:solidFill>
                            <a:srgbClr val="0070C0"/>
                          </a:solidFill>
                        </a:rPr>
                        <a:t> eta </a:t>
                      </a:r>
                      <a:r>
                        <a:rPr lang="es-ES" sz="1800" b="1" baseline="0" dirty="0" err="1" smtClean="0">
                          <a:solidFill>
                            <a:srgbClr val="0070C0"/>
                          </a:solidFill>
                        </a:rPr>
                        <a:t>Lehen</a:t>
                      </a:r>
                      <a:r>
                        <a:rPr lang="es-ES" sz="18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ES" sz="1800" b="1" baseline="0" dirty="0" err="1" smtClean="0">
                          <a:solidFill>
                            <a:srgbClr val="0070C0"/>
                          </a:solidFill>
                        </a:rPr>
                        <a:t>hezkuntza</a:t>
                      </a:r>
                      <a:endParaRPr lang="es-ES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7" marR="91447" marT="45693" marB="45693"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Logopeda</a:t>
                      </a:r>
                    </a:p>
                    <a:p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PT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irakaslea</a:t>
                      </a:r>
                      <a:r>
                        <a:rPr lang="es-ES" sz="1800" b="1" baseline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baseline="0" dirty="0" err="1" smtClean="0">
                          <a:solidFill>
                            <a:srgbClr val="00B050"/>
                          </a:solidFill>
                        </a:rPr>
                        <a:t>ed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o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entzumen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eta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hizketakoa</a:t>
                      </a:r>
                      <a:endParaRPr lang="es-ES" sz="1800" b="1" dirty="0">
                        <a:solidFill>
                          <a:srgbClr val="00B050"/>
                        </a:solidFill>
                      </a:endParaRPr>
                    </a:p>
                  </a:txBody>
                  <a:tcPr marL="91447" marR="91447" marT="45693" marB="45693"/>
                </a:tc>
                <a:tc>
                  <a:txBody>
                    <a:bodyPr/>
                    <a:lstStyle/>
                    <a:p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Gorren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irakasleak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ZHarekin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Logopeda</a:t>
                      </a:r>
                    </a:p>
                    <a:p>
                      <a:endParaRPr lang="es-ES" sz="1800" dirty="0" smtClean="0"/>
                    </a:p>
                    <a:p>
                      <a:endParaRPr lang="es-ES" sz="1800" dirty="0"/>
                    </a:p>
                  </a:txBody>
                  <a:tcPr marL="91447" marR="91447" marT="45693" marB="45693"/>
                </a:tc>
              </a:tr>
              <a:tr h="639987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DBH</a:t>
                      </a:r>
                      <a:endParaRPr lang="es-ES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7" marR="91447" marT="45693" marB="4569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Tutoretza</a:t>
                      </a:r>
                      <a:endParaRPr lang="es-ES" sz="1800" b="1" dirty="0">
                        <a:solidFill>
                          <a:srgbClr val="00B050"/>
                        </a:solidFill>
                      </a:endParaRPr>
                    </a:p>
                  </a:txBody>
                  <a:tcPr marL="91447" marR="91447" marT="45693" marB="4569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Partekatuta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zh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-ah)</a:t>
                      </a:r>
                    </a:p>
                    <a:p>
                      <a:endParaRPr lang="es-ES" sz="1800" b="1" dirty="0">
                        <a:solidFill>
                          <a:srgbClr val="00B050"/>
                        </a:solidFill>
                      </a:endParaRPr>
                    </a:p>
                  </a:txBody>
                  <a:tcPr marL="91447" marR="91447" marT="45693" marB="45693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95288" y="549275"/>
            <a:ext cx="8353425" cy="609397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s-ES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B.- </a:t>
            </a: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NORBANAKOAREN BARNERATZEA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endParaRPr lang="es-ES" sz="1400" b="1" dirty="0"/>
          </a:p>
          <a:p>
            <a:pPr>
              <a:defRPr/>
            </a:pPr>
            <a:endParaRPr lang="es-ES" sz="1400" b="1" dirty="0"/>
          </a:p>
          <a:p>
            <a:pPr>
              <a:defRPr/>
            </a:pPr>
            <a:endParaRPr lang="es-ES" sz="1400" b="1" dirty="0"/>
          </a:p>
          <a:p>
            <a:pPr>
              <a:defRPr/>
            </a:pPr>
            <a:endParaRPr lang="es-ES" sz="1400" b="1" dirty="0"/>
          </a:p>
          <a:p>
            <a:pPr>
              <a:defRPr/>
            </a:pPr>
            <a:endParaRPr lang="es-ES" sz="1400" b="1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endParaRPr lang="es-ES" sz="1400" dirty="0"/>
          </a:p>
          <a:p>
            <a:pPr>
              <a:defRPr/>
            </a:pPr>
            <a:r>
              <a:rPr lang="es-ES" sz="1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Modalitatearen</a:t>
            </a: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ezaugarriak</a:t>
            </a:r>
            <a:r>
              <a:rPr lang="es-ES" sz="1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endParaRPr lang="es-ES" sz="16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Denbora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osoan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ohiko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gelan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eskolatzearen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garapena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Irakaspena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hizkuntzan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(euskara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gaztelera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Zentroaren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laguntza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irakaslearen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errefortzu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laguntza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Ahozko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40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prestaketarako</a:t>
            </a:r>
            <a:r>
              <a:rPr lang="es-ES" sz="14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logopeda.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</a:p>
          <a:p>
            <a:pPr>
              <a:defRPr/>
            </a:pPr>
            <a:r>
              <a:rPr lang="es-ES" dirty="0"/>
              <a:t> 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370027"/>
              </p:ext>
            </p:extLst>
          </p:nvPr>
        </p:nvGraphicFramePr>
        <p:xfrm>
          <a:off x="395289" y="1196975"/>
          <a:ext cx="8280400" cy="3267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324"/>
                <a:gridCol w="4564076"/>
              </a:tblGrid>
              <a:tr h="612996">
                <a:tc>
                  <a:txBody>
                    <a:bodyPr/>
                    <a:lstStyle/>
                    <a:p>
                      <a:r>
                        <a:rPr lang="es-ES" sz="1800" dirty="0" err="1" smtClean="0"/>
                        <a:t>Aldiak</a:t>
                      </a:r>
                      <a:endParaRPr lang="es-ES" sz="1800" dirty="0"/>
                    </a:p>
                  </a:txBody>
                  <a:tcPr marL="91423" marR="91423" marT="45678" marB="4567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err="1" smtClean="0"/>
                        <a:t>Elebakar</a:t>
                      </a:r>
                      <a:r>
                        <a:rPr lang="es-ES" sz="1800" baseline="0" dirty="0" smtClean="0"/>
                        <a:t> </a:t>
                      </a:r>
                      <a:r>
                        <a:rPr lang="es-ES" sz="1800" baseline="0" dirty="0" err="1" smtClean="0"/>
                        <a:t>erdua</a:t>
                      </a:r>
                      <a:endParaRPr lang="es-ES" sz="1800" dirty="0" smtClean="0"/>
                    </a:p>
                    <a:p>
                      <a:endParaRPr lang="es-ES" sz="1800" dirty="0"/>
                    </a:p>
                  </a:txBody>
                  <a:tcPr marL="91423" marR="91423" marT="45678" marB="45678"/>
                </a:tc>
              </a:tr>
              <a:tr h="875743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HAUR ETA LEHEN HEZKUNTZA</a:t>
                      </a:r>
                      <a:endParaRPr lang="es-ES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23" marR="91423" marT="45678" marB="45678"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Logopeda (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ibiltaria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) </a:t>
                      </a:r>
                    </a:p>
                    <a:p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P. T.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irakaslegoa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edo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Entzumena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eta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Hizkuntza</a:t>
                      </a:r>
                      <a:endParaRPr lang="es-ES" sz="18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 marL="91423" marR="91423" marT="45678" marB="45678"/>
                </a:tc>
              </a:tr>
              <a:tr h="875656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DBH</a:t>
                      </a:r>
                      <a:endParaRPr lang="es-ES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23" marR="91423" marT="45678" marB="4567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Zeinuen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Hizkuntzako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Interpretea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ikasleak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ZH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badaki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</a:txBody>
                  <a:tcPr marL="91423" marR="91423" marT="45678" marB="45678"/>
                </a:tc>
              </a:tr>
              <a:tr h="875743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DERRIGORREZKO</a:t>
                      </a:r>
                      <a:r>
                        <a:rPr lang="es-ES" sz="1800" b="1" baseline="0" dirty="0" smtClean="0">
                          <a:solidFill>
                            <a:srgbClr val="0070C0"/>
                          </a:solidFill>
                        </a:rPr>
                        <a:t> HEZKUNTZAREN</a:t>
                      </a:r>
                    </a:p>
                    <a:p>
                      <a:r>
                        <a:rPr lang="es-ES" sz="1800" b="1" baseline="0" dirty="0" smtClean="0">
                          <a:solidFill>
                            <a:srgbClr val="0070C0"/>
                          </a:solidFill>
                        </a:rPr>
                        <a:t>ONDOKOA</a:t>
                      </a:r>
                      <a:endParaRPr lang="es-ES" sz="18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23" marR="91423" marT="45678" marB="4567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Zeinuen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Hizkuntzako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Interpretea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(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ikasleak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 ZH </a:t>
                      </a:r>
                      <a:r>
                        <a:rPr lang="es-ES" sz="1800" b="1" dirty="0" err="1" smtClean="0">
                          <a:solidFill>
                            <a:srgbClr val="00B050"/>
                          </a:solidFill>
                        </a:rPr>
                        <a:t>badaki</a:t>
                      </a:r>
                      <a:r>
                        <a:rPr lang="es-ES" sz="1800" b="1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</a:txBody>
                  <a:tcPr marL="91423" marR="91423" marT="45678" marB="45678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Rectángulo"/>
          <p:cNvSpPr>
            <a:spLocks noChangeArrowheads="1"/>
          </p:cNvSpPr>
          <p:nvPr/>
        </p:nvSpPr>
        <p:spPr bwMode="auto">
          <a:xfrm>
            <a:off x="558800" y="188913"/>
            <a:ext cx="8424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 b="1">
              <a:latin typeface="Verdana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1800" b="1">
              <a:latin typeface="Verdana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1800" b="1">
              <a:latin typeface="Verdan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850" y="296863"/>
            <a:ext cx="84963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altLang="es-ES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Norantz</a:t>
            </a:r>
            <a:r>
              <a:rPr lang="es-ES"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" altLang="es-ES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goaz</a:t>
            </a:r>
            <a:r>
              <a:rPr lang="es-ES"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????</a:t>
            </a:r>
            <a:endParaRPr lang="es-E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605" name="2 CuadroTexto"/>
          <p:cNvSpPr txBox="1">
            <a:spLocks noChangeArrowheads="1"/>
          </p:cNvSpPr>
          <p:nvPr/>
        </p:nvSpPr>
        <p:spPr bwMode="auto">
          <a:xfrm>
            <a:off x="468313" y="1700213"/>
            <a:ext cx="76327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s-ES" altLang="es-ES" sz="20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2015-2018</a:t>
            </a:r>
            <a:r>
              <a:rPr lang="es-ES" altLang="es-ES" sz="18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                  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-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Entzumen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urritasuna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duten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ikasleentzat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hezkuntza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erantzuna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behatzeko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batzordea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-ZHI-IG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irudiaren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berrikusketa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eta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eskola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aldi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ezberdinetan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bere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s-ES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kokapena</a:t>
            </a:r>
            <a:r>
              <a:rPr lang="es-ES" altLang="es-ES" sz="18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.</a:t>
            </a:r>
          </a:p>
        </p:txBody>
      </p:sp>
      <p:pic>
        <p:nvPicPr>
          <p:cNvPr id="27653" name="Picture 2" descr="Resultado de imagen de revis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990850"/>
            <a:ext cx="2736850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Flecha derecha"/>
          <p:cNvSpPr/>
          <p:nvPr/>
        </p:nvSpPr>
        <p:spPr>
          <a:xfrm>
            <a:off x="2298700" y="1755775"/>
            <a:ext cx="977900" cy="242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296863"/>
            <a:ext cx="1370012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Rectángulo"/>
          <p:cNvSpPr>
            <a:spLocks noChangeArrowheads="1"/>
          </p:cNvSpPr>
          <p:nvPr/>
        </p:nvSpPr>
        <p:spPr bwMode="auto">
          <a:xfrm>
            <a:off x="558800" y="188913"/>
            <a:ext cx="8424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 b="1">
              <a:latin typeface="Verdana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1800" b="1">
              <a:latin typeface="Verdana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1800" b="1">
              <a:latin typeface="Verdan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04800" y="296863"/>
            <a:ext cx="849788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Bitartean</a:t>
            </a:r>
            <a:r>
              <a:rPr 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…</a:t>
            </a:r>
            <a:r>
              <a:rPr lang="es-ES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zer</a:t>
            </a:r>
            <a:r>
              <a:rPr 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" sz="40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gertatu</a:t>
            </a:r>
            <a:r>
              <a:rPr 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da???</a:t>
            </a:r>
            <a:endParaRPr lang="es-E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79388" y="1206500"/>
            <a:ext cx="8785225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Batzorde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arekidearen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heziketa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langileen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hitzarmen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kolektiboak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mahai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tekniko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baten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esku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utzi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Zeinuen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Hizkuntzako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Interpretearen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(ZHI)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lanbide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mailaren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inguruko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eztabaida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ausnarketa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endParaRPr lang="es-ES" b="1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endParaRPr lang="es-ES" b="1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Mahai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teknikoa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bitan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elkartu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zen, 2016ko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urtarrila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otsailean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lana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ahobatezko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akordioarekin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amaitu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Batzorde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Parekideak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2016ko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martxoaren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2ko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bileran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Mahai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Teknikoak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aipaturiko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maila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profesionalari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dagokion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azterketa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balioztatzearen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ondorioak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ikusi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ondoren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ahobatezko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onespena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adostasunaren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adierazpen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garbiaren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gisan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harpidetzari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zion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s-ES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s-ES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11 Flecha abajo"/>
          <p:cNvSpPr/>
          <p:nvPr/>
        </p:nvSpPr>
        <p:spPr>
          <a:xfrm>
            <a:off x="4166986" y="3460589"/>
            <a:ext cx="484188" cy="4746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12 Flecha abajo"/>
          <p:cNvSpPr/>
          <p:nvPr/>
        </p:nvSpPr>
        <p:spPr>
          <a:xfrm>
            <a:off x="4166986" y="2333545"/>
            <a:ext cx="484188" cy="4746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867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138" y="5398990"/>
            <a:ext cx="2476500" cy="155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888" y="5503722"/>
            <a:ext cx="360045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388" y="333375"/>
            <a:ext cx="8424862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Euskal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Herrian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1999/2000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ikasturtetik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kasle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gorrak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dituzten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geletan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ZHI-IG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daude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2016-2017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ikasturtetik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berritasunerako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zuzendariak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pertsonalaren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kudeaketarako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zuzendariak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emandako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argibideek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langile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funtzionamendua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arautzen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dute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9699" name="Picture 2" descr="Resultado de imagen de interpretes de lengua de signos. Nieves Pér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437063"/>
            <a:ext cx="3489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6" descr="C:\Users\ir010333ac\Downloads\vlcsnap-2017-03-13-21h38m44s1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364700"/>
            <a:ext cx="3327400" cy="19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7" descr="C:\Users\ir010333ac\Downloads\20170315_111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2636838"/>
            <a:ext cx="3408362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741363"/>
            <a:ext cx="24447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8675" y="333375"/>
            <a:ext cx="8156575" cy="2852738"/>
          </a:xfrm>
        </p:spPr>
        <p:txBody>
          <a:bodyPr tIns="0" bIns="0" anchor="t"/>
          <a:lstStyle/>
          <a:p>
            <a:pPr algn="just">
              <a:defRPr/>
            </a:pP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Irudia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ezartzeko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32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prozesua</a:t>
            </a: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b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sz="3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sz="18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ZHIak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Eusko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Jaurlaritzako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langile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propio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moduan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onartu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Hezkuntza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Departamentuak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zuzenean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kontratatzen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du.</a:t>
            </a:r>
            <a:b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b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1999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ikasturtetik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2006ra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irakaskuntza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langileen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kategorian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bitarteko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moduan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kontratatzen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zitzaien</a:t>
            </a:r>
            <a:r>
              <a:rPr sz="1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altLang="es-ES" sz="3200" b="1" dirty="0" smtClean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24" name="Group 23"/>
          <p:cNvGrpSpPr>
            <a:grpSpLocks/>
          </p:cNvGrpSpPr>
          <p:nvPr/>
        </p:nvGrpSpPr>
        <p:grpSpPr bwMode="auto">
          <a:xfrm>
            <a:off x="447675" y="2636838"/>
            <a:ext cx="2057400" cy="2708275"/>
            <a:chOff x="6324600" y="1587511"/>
            <a:chExt cx="2057400" cy="2708593"/>
          </a:xfrm>
        </p:grpSpPr>
        <p:sp>
          <p:nvSpPr>
            <p:cNvPr id="9" name="Oval 4"/>
            <p:cNvSpPr/>
            <p:nvPr/>
          </p:nvSpPr>
          <p:spPr>
            <a:xfrm>
              <a:off x="6324600" y="1953643"/>
              <a:ext cx="2057400" cy="20574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/>
                <a:t>             </a:t>
              </a:r>
            </a:p>
          </p:txBody>
        </p:sp>
        <p:sp>
          <p:nvSpPr>
            <p:cNvPr id="11" name="TextBox 16"/>
            <p:cNvSpPr txBox="1"/>
            <p:nvPr/>
          </p:nvSpPr>
          <p:spPr>
            <a:xfrm>
              <a:off x="6721604" y="1587511"/>
              <a:ext cx="1219200" cy="27085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7000" b="1" dirty="0">
                  <a:solidFill>
                    <a:srgbClr val="65B131">
                      <a:alpha val="64000"/>
                    </a:srgbClr>
                  </a:solidFill>
                  <a:latin typeface="+mj-lt"/>
                  <a:ea typeface="+mn-ea"/>
                  <a:cs typeface="Arial" pitchFamily="34" charset="0"/>
                </a:rPr>
                <a:t>2</a:t>
              </a:r>
            </a:p>
          </p:txBody>
        </p:sp>
        <p:sp>
          <p:nvSpPr>
            <p:cNvPr id="16" name="Oval 20"/>
            <p:cNvSpPr/>
            <p:nvPr/>
          </p:nvSpPr>
          <p:spPr>
            <a:xfrm>
              <a:off x="6569928" y="2005362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/>
                <a:t>       </a:t>
              </a:r>
            </a:p>
          </p:txBody>
        </p:sp>
      </p:grpSp>
      <p:pic>
        <p:nvPicPr>
          <p:cNvPr id="30725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3573463"/>
            <a:ext cx="2038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484438" y="3702050"/>
            <a:ext cx="456882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2006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ikasturtetik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gaur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egun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kontratazioa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behin-behinekoa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 (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urte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osorako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baina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mailan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>
          <a:xfrm>
            <a:off x="323850" y="115888"/>
            <a:ext cx="8507413" cy="1143000"/>
          </a:xfrm>
        </p:spPr>
        <p:txBody>
          <a:bodyPr/>
          <a:lstStyle/>
          <a:p>
            <a:pPr>
              <a:defRPr/>
            </a:pP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Erakunde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kontratatzailea</a:t>
            </a:r>
            <a:endParaRPr altLang="es-ES" sz="3200" b="1" dirty="0" smtClean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169224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Agrupar 4"/>
          <p:cNvGrpSpPr>
            <a:grpSpLocks/>
          </p:cNvGrpSpPr>
          <p:nvPr/>
        </p:nvGrpSpPr>
        <p:grpSpPr bwMode="auto">
          <a:xfrm>
            <a:off x="4757738" y="3284538"/>
            <a:ext cx="4213225" cy="2212975"/>
            <a:chOff x="1568404" y="2633080"/>
            <a:chExt cx="4214304" cy="2027626"/>
          </a:xfrm>
        </p:grpSpPr>
        <p:sp>
          <p:nvSpPr>
            <p:cNvPr id="6" name="Pentágono 5"/>
            <p:cNvSpPr>
              <a:spLocks noChangeArrowheads="1"/>
            </p:cNvSpPr>
            <p:nvPr/>
          </p:nvSpPr>
          <p:spPr bwMode="auto">
            <a:xfrm rot="10800000">
              <a:off x="1568404" y="2633080"/>
              <a:ext cx="4214304" cy="2027626"/>
            </a:xfrm>
            <a:prstGeom prst="homePlate">
              <a:avLst>
                <a:gd name="adj" fmla="val 49998"/>
              </a:avLst>
            </a:prstGeom>
            <a:gradFill rotWithShape="1">
              <a:gsLst>
                <a:gs pos="0">
                  <a:srgbClr val="F8F8F8"/>
                </a:gs>
                <a:gs pos="20000">
                  <a:srgbClr val="F7F7F7"/>
                </a:gs>
                <a:gs pos="100000">
                  <a:srgbClr val="BDBDBD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s-ES">
                <a:latin typeface="Arial" pitchFamily="34" charset="0"/>
              </a:endParaRPr>
            </a:p>
          </p:txBody>
        </p:sp>
        <p:sp>
          <p:nvSpPr>
            <p:cNvPr id="7" name="Pentágono 4"/>
            <p:cNvSpPr/>
            <p:nvPr/>
          </p:nvSpPr>
          <p:spPr>
            <a:xfrm rot="21600000">
              <a:off x="2074946" y="2633080"/>
              <a:ext cx="3707762" cy="20276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94127" tIns="156210" rIns="291592" bIns="156210" anchor="ctr"/>
            <a:lstStyle>
              <a:lvl1pPr defTabSz="18224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defTabSz="18224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defTabSz="18224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defTabSz="18224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defTabSz="18224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18224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18224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18224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18224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altLang="es-ES" sz="3600" b="1" dirty="0" smtClean="0">
                <a:solidFill>
                  <a:srgbClr val="262626"/>
                </a:solidFill>
                <a:latin typeface="Verdana" pitchFamily="34" charset="0"/>
              </a:endParaRPr>
            </a:p>
          </p:txBody>
        </p:sp>
      </p:grpSp>
      <p:sp>
        <p:nvSpPr>
          <p:cNvPr id="29699" name="Título 1"/>
          <p:cNvSpPr>
            <a:spLocks noGrp="1"/>
          </p:cNvSpPr>
          <p:nvPr>
            <p:ph type="title"/>
          </p:nvPr>
        </p:nvSpPr>
        <p:spPr>
          <a:xfrm>
            <a:off x="-323850" y="246063"/>
            <a:ext cx="8229600" cy="1143000"/>
          </a:xfrm>
        </p:spPr>
        <p:txBody>
          <a:bodyPr/>
          <a:lstStyle/>
          <a:p>
            <a:pPr>
              <a:defRPr/>
            </a:pPr>
            <a:r>
              <a:rPr altLang="es-ES" sz="36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Lan</a:t>
            </a:r>
            <a:r>
              <a:rPr altLang="es-ES" sz="36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6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poltsa</a:t>
            </a:r>
            <a:r>
              <a:rPr altLang="es-ES" sz="36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/ </a:t>
            </a:r>
            <a:r>
              <a:rPr altLang="es-ES" sz="36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zerrenda</a:t>
            </a:r>
            <a:r>
              <a:rPr altLang="es-ES" sz="36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????</a:t>
            </a:r>
          </a:p>
        </p:txBody>
      </p:sp>
      <p:sp>
        <p:nvSpPr>
          <p:cNvPr id="29700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78400" cy="2790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es-ES_tradnl" altLang="es-ES" sz="2500" dirty="0" smtClean="0">
              <a:solidFill>
                <a:srgbClr val="474747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  <a:buFont typeface="Arial" charset="0"/>
              <a:buNone/>
              <a:defRPr/>
            </a:pPr>
            <a:endParaRPr lang="es-ES_tradnl" altLang="es-ES" dirty="0" smtClean="0">
              <a:solidFill>
                <a:srgbClr val="474747"/>
              </a:solidFill>
              <a:latin typeface="Verdana" pitchFamily="34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  <a:defRPr/>
            </a:pP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Antzinatasuna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errespetatzen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duen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zerrenda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bakar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eta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berariazkoa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dago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. </a:t>
            </a:r>
          </a:p>
          <a:p>
            <a:pPr>
              <a:lnSpc>
                <a:spcPct val="80000"/>
              </a:lnSpc>
              <a:buFont typeface="Arial" charset="0"/>
              <a:buNone/>
              <a:defRPr/>
            </a:pP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Betebeharrak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: </a:t>
            </a:r>
          </a:p>
          <a:p>
            <a:pPr>
              <a:lnSpc>
                <a:spcPct val="80000"/>
              </a:lnSpc>
              <a:buFont typeface="Wingdings" pitchFamily="2" charset="2"/>
              <a:buChar char="²"/>
              <a:defRPr/>
            </a:pPr>
            <a:endParaRPr lang="es-ES_tradnl" altLang="es-ES" sz="1800" b="1" dirty="0" smtClean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ZHI-IG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titulua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. 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Eskatutako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lang="es-ES_tradnl" altLang="es-ES" sz="18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hizkuntz</a:t>
            </a:r>
            <a:r>
              <a:rPr lang="es-ES_tradnl" altLang="es-ES" sz="18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perfila. </a:t>
            </a:r>
            <a:endParaRPr lang="es-ES_tradnl" altLang="es-ES" sz="2800" b="1" dirty="0" smtClean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</p:txBody>
      </p:sp>
      <p:pic>
        <p:nvPicPr>
          <p:cNvPr id="32773" name="Picture 8" descr="Resultado de imagen de listas de traba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3376613"/>
            <a:ext cx="20002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2775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2776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2777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2778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pic>
        <p:nvPicPr>
          <p:cNvPr id="32779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052513"/>
            <a:ext cx="1993900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7213" y="61913"/>
            <a:ext cx="5527675" cy="1871662"/>
          </a:xfrm>
        </p:spPr>
        <p:txBody>
          <a:bodyPr tIns="0" bIns="0" anchor="t"/>
          <a:lstStyle/>
          <a:p>
            <a:pPr algn="ctr">
              <a:defRPr/>
            </a:pPr>
            <a:r>
              <a:rPr altLang="es-ES" sz="3200" dirty="0" smtClean="0"/>
              <a:t/>
            </a:r>
            <a:br>
              <a:rPr altLang="es-ES" sz="3200" dirty="0" smtClean="0"/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2016-17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ikasturtean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dauden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ZHI-IG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zenbatekoa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.</a:t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      </a:t>
            </a:r>
            <a:b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altLang="es-ES" sz="32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      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Hezkuntza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aldiei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erreparatuz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egindako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 </a:t>
            </a:r>
            <a:r>
              <a:rPr altLang="es-ES" sz="3200" b="1" dirty="0" err="1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banaketa</a:t>
            </a:r>
            <a:r>
              <a:rPr altLang="es-ES" sz="3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. </a:t>
            </a:r>
            <a:endParaRPr altLang="es-ES" sz="3200" b="1" dirty="0" smtClean="0">
              <a:latin typeface="Verdana" pitchFamily="34" charset="0"/>
            </a:endParaRPr>
          </a:p>
        </p:txBody>
      </p:sp>
      <p:grpSp>
        <p:nvGrpSpPr>
          <p:cNvPr id="33796" name="Group 22"/>
          <p:cNvGrpSpPr>
            <a:grpSpLocks/>
          </p:cNvGrpSpPr>
          <p:nvPr/>
        </p:nvGrpSpPr>
        <p:grpSpPr bwMode="auto">
          <a:xfrm>
            <a:off x="366713" y="2133600"/>
            <a:ext cx="2057400" cy="5324475"/>
            <a:chOff x="3543300" y="1591943"/>
            <a:chExt cx="2057400" cy="5324848"/>
          </a:xfrm>
        </p:grpSpPr>
        <p:sp>
          <p:nvSpPr>
            <p:cNvPr id="12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>
              <a:outerShdw blurRad="1270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/>
                <a:t>             </a:t>
              </a:r>
            </a:p>
          </p:txBody>
        </p:sp>
        <p:sp>
          <p:nvSpPr>
            <p:cNvPr id="13" name="TextBox 14"/>
            <p:cNvSpPr txBox="1"/>
            <p:nvPr/>
          </p:nvSpPr>
          <p:spPr>
            <a:xfrm>
              <a:off x="3933968" y="1591943"/>
              <a:ext cx="1219200" cy="53248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7000" b="1" dirty="0">
                  <a:solidFill>
                    <a:srgbClr val="FFFFFF">
                      <a:alpha val="40000"/>
                    </a:srgbClr>
                  </a:solidFill>
                  <a:latin typeface="+mj-lt"/>
                  <a:ea typeface="+mn-ea"/>
                  <a:cs typeface="Arial" pitchFamily="34" charset="0"/>
                </a:rPr>
                <a:t>3  </a:t>
              </a:r>
            </a:p>
          </p:txBody>
        </p:sp>
        <p:sp>
          <p:nvSpPr>
            <p:cNvPr id="15" name="Oval 19"/>
            <p:cNvSpPr/>
            <p:nvPr/>
          </p:nvSpPr>
          <p:spPr>
            <a:xfrm>
              <a:off x="3615804" y="1879248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/>
                <a:t>       </a:t>
              </a:r>
            </a:p>
          </p:txBody>
        </p:sp>
      </p:grpSp>
      <p:sp>
        <p:nvSpPr>
          <p:cNvPr id="2" name="1 Elipse"/>
          <p:cNvSpPr/>
          <p:nvPr/>
        </p:nvSpPr>
        <p:spPr>
          <a:xfrm>
            <a:off x="3995936" y="1744561"/>
            <a:ext cx="2160240" cy="1303439"/>
          </a:xfrm>
          <a:prstGeom prst="ellipse">
            <a:avLst/>
          </a:prstGeom>
          <a:solidFill>
            <a:srgbClr val="FFFF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altLang="es-ES" b="1" dirty="0">
                <a:solidFill>
                  <a:srgbClr val="0070C0"/>
                </a:solidFill>
                <a:latin typeface="Verdana" pitchFamily="34" charset="0"/>
              </a:rPr>
              <a:t>14,5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16" name="15 Elipse"/>
          <p:cNvSpPr/>
          <p:nvPr/>
        </p:nvSpPr>
        <p:spPr>
          <a:xfrm>
            <a:off x="4572000" y="4545096"/>
            <a:ext cx="2016224" cy="901745"/>
          </a:xfrm>
          <a:prstGeom prst="ellipse">
            <a:avLst/>
          </a:prstGeom>
          <a:solidFill>
            <a:srgbClr val="FFFF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>
                <a:solidFill>
                  <a:srgbClr val="0070C0"/>
                </a:solidFill>
              </a:rPr>
              <a:t>ZHI </a:t>
            </a:r>
            <a:r>
              <a:rPr lang="es-ES" dirty="0" err="1" smtClean="0">
                <a:solidFill>
                  <a:srgbClr val="0070C0"/>
                </a:solidFill>
              </a:rPr>
              <a:t>gehiena</a:t>
            </a:r>
            <a:r>
              <a:rPr lang="es-ES" dirty="0" smtClean="0">
                <a:solidFill>
                  <a:srgbClr val="0070C0"/>
                </a:solidFill>
              </a:rPr>
              <a:t> HZ </a:t>
            </a:r>
            <a:r>
              <a:rPr lang="es-ES" dirty="0" err="1" smtClean="0">
                <a:solidFill>
                  <a:srgbClr val="0070C0"/>
                </a:solidFill>
              </a:rPr>
              <a:t>mailan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defRPr/>
            </a:pPr>
            <a:endParaRPr lang="es-ES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03500" y="288925"/>
            <a:ext cx="6319838" cy="4652963"/>
          </a:xfrm>
        </p:spPr>
        <p:txBody>
          <a:bodyPr tIns="0" bIns="0" anchor="t"/>
          <a:lstStyle/>
          <a:p>
            <a:pPr>
              <a:defRPr/>
            </a:pPr>
            <a:r>
              <a:rPr sz="1800" dirty="0">
                <a:latin typeface="Verdana" panose="020B0604030504040204" pitchFamily="34" charset="0"/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Txostenak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   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Hezkuntza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berritasunerako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zuzendari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eta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zeinuen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hizkuntzako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interpreteen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langileen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kudeaketarako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zuzendariaren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</a:rPr>
              <a:t>jarraibideak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sz="1600" b="1" dirty="0" smtClean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http://www.berrigasteiz.com/site_orientabideak/docs/nee_jarraibideak_ile.pdf</a:t>
            </a:r>
            <a:endParaRPr altLang="es-ES" sz="1600" b="1" dirty="0" smtClean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</p:txBody>
      </p:sp>
      <p:grpSp>
        <p:nvGrpSpPr>
          <p:cNvPr id="34820" name="Group 23"/>
          <p:cNvGrpSpPr>
            <a:grpSpLocks/>
          </p:cNvGrpSpPr>
          <p:nvPr/>
        </p:nvGrpSpPr>
        <p:grpSpPr bwMode="auto">
          <a:xfrm>
            <a:off x="193675" y="2420938"/>
            <a:ext cx="2057400" cy="2708275"/>
            <a:chOff x="6324600" y="1587511"/>
            <a:chExt cx="2057400" cy="2708434"/>
          </a:xfrm>
        </p:grpSpPr>
        <p:sp>
          <p:nvSpPr>
            <p:cNvPr id="9" name="Oval 4"/>
            <p:cNvSpPr/>
            <p:nvPr/>
          </p:nvSpPr>
          <p:spPr>
            <a:xfrm>
              <a:off x="6324600" y="1953643"/>
              <a:ext cx="2057400" cy="20574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/>
                <a:t>             </a:t>
              </a:r>
            </a:p>
          </p:txBody>
        </p:sp>
        <p:sp>
          <p:nvSpPr>
            <p:cNvPr id="11" name="TextBox 16"/>
            <p:cNvSpPr txBox="1"/>
            <p:nvPr/>
          </p:nvSpPr>
          <p:spPr>
            <a:xfrm>
              <a:off x="6721604" y="1587511"/>
              <a:ext cx="1219200" cy="27084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7000" b="1" dirty="0">
                  <a:solidFill>
                    <a:schemeClr val="tx1">
                      <a:alpha val="64000"/>
                    </a:schemeClr>
                  </a:solidFill>
                  <a:latin typeface="+mj-lt"/>
                  <a:ea typeface="+mn-ea"/>
                  <a:cs typeface="Arial" pitchFamily="34" charset="0"/>
                </a:rPr>
                <a:t>4</a:t>
              </a:r>
            </a:p>
          </p:txBody>
        </p:sp>
        <p:sp>
          <p:nvSpPr>
            <p:cNvPr id="16" name="Oval 20"/>
            <p:cNvSpPr/>
            <p:nvPr/>
          </p:nvSpPr>
          <p:spPr>
            <a:xfrm>
              <a:off x="6569928" y="2005362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/>
                <a:t>       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5843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5844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5845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5846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pic>
        <p:nvPicPr>
          <p:cNvPr id="358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113" y="160338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069975" y="465138"/>
            <a:ext cx="56626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Zer</a:t>
            </a:r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arautzen</a:t>
            </a:r>
            <a:r>
              <a:rPr lang="es-ES"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da?</a:t>
            </a: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495300" y="1268413"/>
            <a:ext cx="7189788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ZHIen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baldintzak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langileentzat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aurrikusitakoak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izango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dira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Eusko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Jaurlaritzako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Hizkuntz-Politika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Kultura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Departamentuaren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menpe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egonen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langileen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hitzarmen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kolektiboak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arautuko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du. 2006ko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martxoaren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2an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Batzorde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Parekideak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ZHIen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mailari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buruz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lortutako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akordioa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aintzat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hartuko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 da. </a:t>
            </a: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ZHIen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pertsonala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dagokion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Berritzegunearen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menpe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dago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(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HBBren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aholkularitza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edo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/eta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gorreria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ikasleriaren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eskolaratzearen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koordinatzailea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)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administratiboki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Hezkuntza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Delegaritzaren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menpe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Funtzioak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/>
            </a:r>
            <a:br>
              <a:rPr lang="es-ES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</a:b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6867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6868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6869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6870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Kontratua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egutegia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 eta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ordutegia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 </a:t>
            </a:r>
            <a:endParaRPr sz="3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36872" name="Picture 2" descr="Resultado de imagen de calendario y hora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950581"/>
            <a:ext cx="2414588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AutoShape 4" descr="Resultado de imagen de contrato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s-ES" altLang="es-ES" sz="1800" smtClean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6874" name="AutoShape 6" descr="Resultado de imagen de contrato"/>
          <p:cNvSpPr>
            <a:spLocks noChangeAspect="1" noChangeArrowheads="1"/>
          </p:cNvSpPr>
          <p:nvPr/>
        </p:nvSpPr>
        <p:spPr bwMode="auto">
          <a:xfrm>
            <a:off x="1069975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pic>
        <p:nvPicPr>
          <p:cNvPr id="368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0" y="1366838"/>
            <a:ext cx="127635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771525" y="2852738"/>
            <a:ext cx="7631113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ES" dirty="0"/>
              <a:t> </a:t>
            </a: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Lanaldi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osorako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kontratua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: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b="1" dirty="0">
                <a:latin typeface="Verdana" panose="020B0604030504040204" pitchFamily="34" charset="0"/>
              </a:rPr>
              <a:t>30 </a:t>
            </a:r>
            <a:r>
              <a:rPr lang="es-ES" b="1" dirty="0" err="1" smtClean="0">
                <a:latin typeface="Verdana" panose="020B0604030504040204" pitchFamily="34" charset="0"/>
              </a:rPr>
              <a:t>ordu</a:t>
            </a:r>
            <a:r>
              <a:rPr lang="es-ES" b="1" dirty="0" smtClean="0"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latin typeface="Verdana" panose="020B0604030504040204" pitchFamily="34" charset="0"/>
              </a:rPr>
              <a:t>ikastetxean</a:t>
            </a:r>
            <a:r>
              <a:rPr lang="es-ES" b="1" dirty="0" smtClean="0">
                <a:latin typeface="Verdana" panose="020B060403050404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b="1" dirty="0" smtClean="0">
                <a:latin typeface="Verdana" panose="020B0604030504040204" pitchFamily="34" charset="0"/>
              </a:rPr>
              <a:t>25 </a:t>
            </a:r>
            <a:r>
              <a:rPr lang="es-ES" b="1" dirty="0" err="1" smtClean="0">
                <a:latin typeface="Verdana" panose="020B0604030504040204" pitchFamily="34" charset="0"/>
              </a:rPr>
              <a:t>ordu</a:t>
            </a:r>
            <a:r>
              <a:rPr lang="es-ES" b="1" dirty="0" smtClean="0"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latin typeface="Verdana" panose="020B0604030504040204" pitchFamily="34" charset="0"/>
              </a:rPr>
              <a:t>zuzenean</a:t>
            </a:r>
            <a:r>
              <a:rPr lang="es-ES" b="1" dirty="0" smtClean="0"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latin typeface="Verdana" panose="020B0604030504040204" pitchFamily="34" charset="0"/>
              </a:rPr>
              <a:t>ikasleekin</a:t>
            </a:r>
            <a:r>
              <a:rPr lang="es-ES" b="1" dirty="0" smtClean="0"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latin typeface="Verdana" panose="020B0604030504040204" pitchFamily="34" charset="0"/>
              </a:rPr>
              <a:t>harremanetan</a:t>
            </a:r>
            <a:r>
              <a:rPr lang="es-ES" b="1" dirty="0" smtClean="0">
                <a:latin typeface="Verdana" panose="020B0604030504040204" pitchFamily="34" charset="0"/>
              </a:rPr>
              <a:t>. </a:t>
            </a:r>
            <a:endParaRPr lang="es-ES" b="1" dirty="0">
              <a:latin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b="1" dirty="0">
                <a:latin typeface="Verdana" panose="020B0604030504040204" pitchFamily="34" charset="0"/>
              </a:rPr>
              <a:t>5 </a:t>
            </a:r>
            <a:r>
              <a:rPr lang="es-ES" b="1" dirty="0" err="1" smtClean="0">
                <a:latin typeface="Verdana" panose="020B0604030504040204" pitchFamily="34" charset="0"/>
              </a:rPr>
              <a:t>ordu</a:t>
            </a:r>
            <a:r>
              <a:rPr lang="es-ES" b="1" dirty="0" smtClean="0"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latin typeface="Verdana" panose="020B0604030504040204" pitchFamily="34" charset="0"/>
              </a:rPr>
              <a:t>prestaketa</a:t>
            </a:r>
            <a:r>
              <a:rPr lang="es-ES" b="1" dirty="0" smtClean="0">
                <a:latin typeface="Verdana" panose="020B0604030504040204" pitchFamily="34" charset="0"/>
              </a:rPr>
              <a:t> eta </a:t>
            </a:r>
            <a:r>
              <a:rPr lang="es-ES" b="1" dirty="0" err="1" smtClean="0">
                <a:latin typeface="Verdana" panose="020B0604030504040204" pitchFamily="34" charset="0"/>
              </a:rPr>
              <a:t>koordinaziorako</a:t>
            </a:r>
            <a:r>
              <a:rPr lang="es-ES" b="1" dirty="0" smtClean="0">
                <a:latin typeface="Verdana" panose="020B0604030504040204" pitchFamily="34" charset="0"/>
              </a:rPr>
              <a:t>. </a:t>
            </a:r>
            <a:endParaRPr lang="es-ES" b="1" dirty="0">
              <a:latin typeface="Verdana" panose="020B0604030504040204" pitchFamily="34" charset="0"/>
            </a:endParaRPr>
          </a:p>
          <a:p>
            <a:pPr>
              <a:defRPr/>
            </a:pPr>
            <a:endParaRPr lang="es-ES" b="1" dirty="0">
              <a:latin typeface="Verdana" panose="020B0604030504040204" pitchFamily="34" charset="0"/>
            </a:endParaRPr>
          </a:p>
          <a:p>
            <a:pPr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Lanaldi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etenerako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kontratua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: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b="1" dirty="0" err="1" smtClean="0">
                <a:latin typeface="Verdana" panose="020B0604030504040204" pitchFamily="34" charset="0"/>
              </a:rPr>
              <a:t>Zati</a:t>
            </a:r>
            <a:r>
              <a:rPr lang="es-ES" b="1" dirty="0" smtClean="0"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latin typeface="Verdana" panose="020B0604030504040204" pitchFamily="34" charset="0"/>
              </a:rPr>
              <a:t>proportzionala</a:t>
            </a:r>
            <a:r>
              <a:rPr lang="es-ES" b="1" dirty="0" smtClean="0">
                <a:latin typeface="Verdana" panose="020B0604030504040204" pitchFamily="34" charset="0"/>
              </a:rPr>
              <a:t>. </a:t>
            </a:r>
            <a:endParaRPr lang="es-ES" b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68288" y="1174750"/>
            <a:ext cx="8685212" cy="42473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ES" dirty="0"/>
              <a:t> </a:t>
            </a:r>
          </a:p>
          <a:p>
            <a:pPr algn="just"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ZHI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langileen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egutegia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esleitutako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eskolarena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izango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da.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Ikastetxe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baino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gehiagorekin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partekatuta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egon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ezgero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astean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denbora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kopuru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gehien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ematen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duen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zentroarena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izanen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ZHI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ordutegia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prozedura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jarraituz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prestatuko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Iraileko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lehen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hamabostaldia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profesionalen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familien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arteko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koordinaziorako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ikasleriarentzat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egitasmoa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prestatzeko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bideratuko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Ekaineko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azken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hamabostaldian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bakarkako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txostenak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egingo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dira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hauek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HBBko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aholkularitzei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gorreria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duten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arretarako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koordinatzaileei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emango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zaizkie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7891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7892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7893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7894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7895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u-ES"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Egutegia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ordutegia</a:t>
            </a:r>
            <a:endParaRPr sz="3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7897" name="AutoShape 4" descr="Resultado de imagen de contrato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7898" name="AutoShape 6" descr="Resultado de imagen de contrato"/>
          <p:cNvSpPr>
            <a:spLocks noChangeAspect="1" noChangeArrowheads="1"/>
          </p:cNvSpPr>
          <p:nvPr/>
        </p:nvSpPr>
        <p:spPr bwMode="auto">
          <a:xfrm>
            <a:off x="1069975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pic>
        <p:nvPicPr>
          <p:cNvPr id="378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0325"/>
            <a:ext cx="13366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8915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8916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8917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8918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Egutegia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ordutegia</a:t>
            </a:r>
            <a:endParaRPr sz="3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8920" name="AutoShape 4" descr="Resultado de imagen de contrato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8921" name="AutoShape 6" descr="Resultado de imagen de contrato"/>
          <p:cNvSpPr>
            <a:spLocks noChangeAspect="1" noChangeArrowheads="1"/>
          </p:cNvSpPr>
          <p:nvPr/>
        </p:nvSpPr>
        <p:spPr bwMode="auto">
          <a:xfrm>
            <a:off x="1069975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07975" y="1773238"/>
            <a:ext cx="8656638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s-ES" dirty="0"/>
              <a:t> </a:t>
            </a: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Lanaldia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goiz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arratsaldez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izango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lansaio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jarraitua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dagoenean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ezik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hauetan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egitasmoa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ikasleri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guztiari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egokia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atentzioa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bermatu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asmoz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egingo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Ikasleekin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esku-hartzea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ikastetxearen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gainerako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irakasleekin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batera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amaituko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ZHI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langileen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laneguna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interpretazioa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amaituko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zentru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berean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egingo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da.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389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193675"/>
            <a:ext cx="13366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9939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9940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9941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9942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sz="40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Formakuntza</a:t>
            </a:r>
            <a:r>
              <a:rPr sz="40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sz="4000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sz="4000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sz="4000" b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944" name="AutoShape 4" descr="Resultado de imagen de contrato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9945" name="AutoShape 6" descr="Resultado de imagen de contrato"/>
          <p:cNvSpPr>
            <a:spLocks noChangeAspect="1" noChangeArrowheads="1"/>
          </p:cNvSpPr>
          <p:nvPr/>
        </p:nvSpPr>
        <p:spPr bwMode="auto">
          <a:xfrm>
            <a:off x="1069975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44475" y="1196975"/>
            <a:ext cx="865505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Formakuntza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lurraldekoa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lurraldez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kanpokoa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izan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daitekeena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talde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honi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dagozkien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funtzio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erlazionatua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egongo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ekaineko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azken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astean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iraileko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lehenean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da. 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Formakuntzaren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kudeaketa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antolaketa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Berritzegune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Nagusian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egingo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gorreria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duten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ikasleen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eskolatzearen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koordinatzaileekin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batera.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Formakuntzaren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garapenerako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ZHIen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proposamenak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aintzat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algn="just"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99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525963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508500"/>
            <a:ext cx="2087563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0" descr="Resultado de imagen de bolsas de trabaj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40963" name="AutoShape 12" descr="Resultado de imagen de bolsas de trabajo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40964" name="AutoShape 14" descr="Resultado de imagen de bolsas de trabajo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40965" name="AutoShape 16" descr="Resultado de imagen de bolsas de trabajo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40966" name="AutoShape 18" descr="Resultado de imagen de bolsas de trabajo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71488" y="503238"/>
            <a:ext cx="8229600" cy="1143000"/>
          </a:xfrm>
        </p:spPr>
        <p:txBody>
          <a:bodyPr/>
          <a:lstStyle/>
          <a:p>
            <a:pPr>
              <a:defRPr/>
            </a:pP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Lekualdaketak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ibiltaritzak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ratioak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eta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itzuli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beharreko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irakasgaien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sz="3600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aukeraketa</a:t>
            </a:r>
            <a:r>
              <a:rPr sz="36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 </a:t>
            </a:r>
            <a:endParaRPr sz="36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0968" name="AutoShape 4" descr="Resultado de imagen de contrato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sp>
        <p:nvSpPr>
          <p:cNvPr id="40969" name="AutoShape 6" descr="Resultado de imagen de contrato"/>
          <p:cNvSpPr>
            <a:spLocks noChangeAspect="1" noChangeArrowheads="1"/>
          </p:cNvSpPr>
          <p:nvPr/>
        </p:nvSpPr>
        <p:spPr bwMode="auto">
          <a:xfrm>
            <a:off x="1069975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latin typeface="Arial" charset="0"/>
            </a:endParaRPr>
          </a:p>
        </p:txBody>
      </p:sp>
      <p:pic>
        <p:nvPicPr>
          <p:cNvPr id="40970" name="Picture 2" descr="Resultado de imagen de desplazamien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98933"/>
            <a:ext cx="11049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692275" y="2060575"/>
            <a:ext cx="5957888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Zentroen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artean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egiten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diren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lekualdaketak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zuzeneko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arreta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moduan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aurreikusten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dira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Ratioa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ikasleri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/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itzultzaileari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dagokionez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ikasle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bakoitzarentzat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1ekoa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izango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da.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Haur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Hezkuntzan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ezik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egitasmo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berria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izanik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,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kasu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honetan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2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izango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dira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itzultzaile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bakoitzarentzat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Irizpidea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ikasleen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beharren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arabera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zehaztuko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</a:rPr>
              <a:t> da. </a:t>
            </a:r>
            <a:endParaRPr lang="es-ES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 idx="4294967295"/>
          </p:nvPr>
        </p:nvSpPr>
        <p:spPr>
          <a:xfrm>
            <a:off x="1692275" y="4076700"/>
            <a:ext cx="5111750" cy="13684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altLang="es-ES" sz="2600" dirty="0" smtClean="0">
                <a:solidFill>
                  <a:srgbClr val="11488B"/>
                </a:solidFill>
              </a:rPr>
              <a:t/>
            </a:r>
            <a:br>
              <a:rPr lang="es-ES" altLang="es-ES" sz="2600" dirty="0" smtClean="0">
                <a:solidFill>
                  <a:srgbClr val="11488B"/>
                </a:solidFill>
              </a:rPr>
            </a:br>
            <a:r>
              <a:rPr lang="es-ES"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ESKERRIK ASKO!!!</a:t>
            </a:r>
            <a:br>
              <a:rPr lang="es-ES"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r>
              <a:rPr lang="es-ES"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  <a:t>¡GRACIAS!</a:t>
            </a:r>
            <a:br>
              <a:rPr lang="es-ES" altLang="es-ES" sz="40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</a:rPr>
            </a:br>
            <a:endParaRPr lang="es-ES" altLang="es-ES" sz="4000" b="1" dirty="0" smtClean="0">
              <a:solidFill>
                <a:schemeClr val="accent5">
                  <a:lumMod val="50000"/>
                </a:schemeClr>
              </a:solidFill>
              <a:latin typeface="Verdana" pitchFamily="34" charset="0"/>
            </a:endParaRPr>
          </a:p>
        </p:txBody>
      </p:sp>
      <p:pic>
        <p:nvPicPr>
          <p:cNvPr id="41987" name="Picture 3" descr="logotipo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87325"/>
            <a:ext cx="172878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gradecimient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60350"/>
            <a:ext cx="446405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heme/theme1.xml><?xml version="1.0" encoding="utf-8"?>
<a:theme xmlns:a="http://schemas.openxmlformats.org/drawingml/2006/main" name="Introducción a PowerPoint 2011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1161</Words>
  <Application>Microsoft Office PowerPoint</Application>
  <PresentationFormat>Presentación en pantalla (4:3)</PresentationFormat>
  <Paragraphs>238</Paragraphs>
  <Slides>21</Slides>
  <Notes>18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23" baseType="lpstr">
      <vt:lpstr>Introducción a PowerPoint 2011</vt:lpstr>
      <vt:lpstr>Tema de Office</vt:lpstr>
      <vt:lpstr>Presentación de PowerPoint</vt:lpstr>
      <vt:lpstr>Presentación de PowerPoint</vt:lpstr>
      <vt:lpstr>Aurrekariak: .- Txostenak  1995eko ekaina    1997-98    1999-2000        </vt:lpstr>
      <vt:lpstr>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Irudia ezartzeko prozesua:   ZHIak Eusko Jaurlaritzako langile propio moduan onartu. Hezkuntza Departamentuak zuzenean kontratatzen du.    1999 ikasturtetik 2006ra irakaskuntza langileen kategorian bitarteko moduan kontratatzen zitzaien. </vt:lpstr>
      <vt:lpstr>Erakunde kontratatzailea</vt:lpstr>
      <vt:lpstr>Lan poltsa/ zerrenda????</vt:lpstr>
      <vt:lpstr> 2016-17 ikasturtean dauden ZHI-IG zenbatekoa.                     Hezkuntza aldiei erreparatuz egindako banaketa. </vt:lpstr>
      <vt:lpstr> Txostenak                                                       Hezkuntza berritasunerako zuzendari eta zeinuen hizkuntzako interpreteen langileen kudeaketarako zuzendariaren jarraibideak. http://www.berrigasteiz.com/site_orientabideak/docs/nee_jarraibideak_ile.pdf</vt:lpstr>
      <vt:lpstr>Presentación de PowerPoint</vt:lpstr>
      <vt:lpstr>Kontratua, egutegia  eta ordutegia. </vt:lpstr>
      <vt:lpstr>Egutegia eta ordutegia</vt:lpstr>
      <vt:lpstr>Egutegia eta ordutegia</vt:lpstr>
      <vt:lpstr>Formakuntza  </vt:lpstr>
      <vt:lpstr>Lekualdaketak, ibiltaritzak, ratioak eta itzuli beharreko irakasgaien aukeraketa. </vt:lpstr>
      <vt:lpstr> ESKERRIK ASKO!!! ¡GRACIAS!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/>
  <cp:lastModifiedBy/>
  <cp:revision>2</cp:revision>
  <dcterms:modified xsi:type="dcterms:W3CDTF">2017-04-07T08:55:33Z</dcterms:modified>
</cp:coreProperties>
</file>